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848" autoAdjust="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DCFE0-97A2-47A2-A310-0F3E1AC5F0D3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E3363-2EC5-4149-ADEB-5417BC0DCD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71D83-1EAC-488E-89C9-4678569328B1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24ADC-1D96-4DD1-A418-930EBC672A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BC08A-D885-43F9-8F79-B61811DB4687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F4AC4-AE27-458B-A947-8711AA397F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D81A-2380-4D1E-BF55-6EF9906B8733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4BAAF-EFA3-494F-A628-A150715FDD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B8E72-D73D-4153-AA56-E31D4B1DD407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ED35C-F21C-4CAA-9A87-89575E49C3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6632A-28CA-4F5D-BBD2-B47221E0714E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029CB-FCFA-495A-92F3-7FC1D132BB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BBA6D-196A-40C4-8AE2-9F5A745EE919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ED66C-F528-4971-A2E0-7BF9F8A2FD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062A5-4C3D-4C47-AB38-EC0AFCD43C66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7FDF-D591-4702-97D4-44CE4ECD53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144E2-4BF3-4805-AA00-C63B9FB283C0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5054A-84F7-428A-AB07-91066BC09F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7C11E-8ADF-49BC-ACE3-D671FA355250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BDD4A-803B-456A-9EC6-525DF41BD2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2018F-AAFC-4EA6-8E2B-66E2C817DD37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56DD7-7760-4C56-B1AD-BE8167CFD1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093122-CBA2-47B2-8EA9-FB34F4EC4FC0}" type="datetimeFigureOut">
              <a:rPr lang="zh-CN" altLang="en-US"/>
              <a:pPr>
                <a:defRPr/>
              </a:pPr>
              <a:t>2012/7/22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8758B70-200E-4AFC-91F9-4336B4CD97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4" descr="C:\Documents and Settings\Administrator\Application Data\Tencent\Users\624518091\QQ\WinTemp\RichOle\M4T0AT6FIEJQL`U)LU2CXP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63" y="2357438"/>
            <a:ext cx="28098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785813" y="714375"/>
            <a:ext cx="1057275" cy="571500"/>
          </a:xfrm>
          <a:prstGeom prst="wedgeRectCallout">
            <a:avLst>
              <a:gd name="adj1" fmla="val 197855"/>
              <a:gd name="adj2" fmla="val 25402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人物等级，鼠标悬浮，有</a:t>
            </a:r>
            <a:r>
              <a:rPr lang="en-US" altLang="zh-CN" sz="1100" dirty="0"/>
              <a:t>tips</a:t>
            </a:r>
            <a:r>
              <a:rPr lang="zh-CN" altLang="en-US" sz="1100" dirty="0"/>
              <a:t>数字显示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857250" y="1571625"/>
            <a:ext cx="985838" cy="827088"/>
          </a:xfrm>
          <a:prstGeom prst="wedgeRectCallout">
            <a:avLst>
              <a:gd name="adj1" fmla="val 234850"/>
              <a:gd name="adj2" fmla="val 13712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人物头像按钮，点击弹出人物属性界面，鼠标外形变化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2286000" y="642938"/>
            <a:ext cx="914400" cy="612775"/>
          </a:xfrm>
          <a:prstGeom prst="wedgeRectCallout">
            <a:avLst>
              <a:gd name="adj1" fmla="val 209849"/>
              <a:gd name="adj2" fmla="val 26263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人物姓名显示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857250" y="2714625"/>
            <a:ext cx="914400" cy="857250"/>
          </a:xfrm>
          <a:prstGeom prst="wedgeRectCallout">
            <a:avLst>
              <a:gd name="adj1" fmla="val 308713"/>
              <a:gd name="adj2" fmla="val 3195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人物精力状态显示标记、鼠标经过显示</a:t>
            </a:r>
            <a:r>
              <a:rPr lang="en-US" altLang="zh-CN" sz="1100" dirty="0"/>
              <a:t>tips</a:t>
            </a:r>
            <a:r>
              <a:rPr lang="zh-CN" altLang="en-US" sz="1100" dirty="0"/>
              <a:t>文档解释</a:t>
            </a:r>
            <a:endParaRPr lang="zh-CN" altLang="en-US" sz="1100" dirty="0"/>
          </a:p>
        </p:txBody>
      </p:sp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785813"/>
            <a:ext cx="390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8" y="3643313"/>
            <a:ext cx="1643062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标注 13"/>
          <p:cNvSpPr/>
          <p:nvPr/>
        </p:nvSpPr>
        <p:spPr>
          <a:xfrm>
            <a:off x="3500438" y="428625"/>
            <a:ext cx="914400" cy="612775"/>
          </a:xfrm>
          <a:prstGeom prst="wedgeRectCallout">
            <a:avLst>
              <a:gd name="adj1" fmla="val 183713"/>
              <a:gd name="adj2" fmla="val 29316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充值按钮，鼠标点击进入充值界面</a:t>
            </a:r>
            <a:endParaRPr lang="zh-CN" altLang="en-US" sz="1100" dirty="0"/>
          </a:p>
        </p:txBody>
      </p:sp>
      <p:pic>
        <p:nvPicPr>
          <p:cNvPr id="13321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0"/>
            <a:ext cx="20161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标注 15"/>
          <p:cNvSpPr/>
          <p:nvPr/>
        </p:nvSpPr>
        <p:spPr>
          <a:xfrm>
            <a:off x="7000875" y="571500"/>
            <a:ext cx="928688" cy="1327150"/>
          </a:xfrm>
          <a:prstGeom prst="wedgeRectCallout">
            <a:avLst>
              <a:gd name="adj1" fmla="val -229907"/>
              <a:gd name="adj2" fmla="val 13139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人物血量条，鼠标经过、点击，显示白色数值与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界面，血量条背景色为黑色</a:t>
            </a:r>
            <a:endParaRPr lang="zh-CN" altLang="en-US" sz="1100" dirty="0"/>
          </a:p>
        </p:txBody>
      </p:sp>
      <p:pic>
        <p:nvPicPr>
          <p:cNvPr id="1332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20050" y="928688"/>
            <a:ext cx="11239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01000" y="1214438"/>
            <a:ext cx="400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标注 18"/>
          <p:cNvSpPr/>
          <p:nvPr/>
        </p:nvSpPr>
        <p:spPr>
          <a:xfrm>
            <a:off x="7215188" y="2071688"/>
            <a:ext cx="914400" cy="1357312"/>
          </a:xfrm>
          <a:prstGeom prst="wedgeRectCallout">
            <a:avLst>
              <a:gd name="adj1" fmla="val -256060"/>
              <a:gd name="adj2" fmla="val 2946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人物体力条显示，鼠标经过、点击，显示白色数值与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界面，血量条背景色为黑色</a:t>
            </a:r>
            <a:endParaRPr lang="zh-CN" altLang="en-US" sz="1100" dirty="0"/>
          </a:p>
        </p:txBody>
      </p:sp>
      <p:pic>
        <p:nvPicPr>
          <p:cNvPr id="13326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15313" y="2214563"/>
            <a:ext cx="928687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143875" y="2571750"/>
            <a:ext cx="1000125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标注 21"/>
          <p:cNvSpPr/>
          <p:nvPr/>
        </p:nvSpPr>
        <p:spPr>
          <a:xfrm>
            <a:off x="3786188" y="4786313"/>
            <a:ext cx="1128712" cy="1000125"/>
          </a:xfrm>
          <a:prstGeom prst="wedgeRectCallout">
            <a:avLst>
              <a:gd name="adj1" fmla="val 6570"/>
              <a:gd name="adj2" fmla="val -2420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人物元宝显示，图标、数字，鼠标经过弹出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3329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071938" y="5857875"/>
            <a:ext cx="5715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矩形标注 23"/>
          <p:cNvSpPr/>
          <p:nvPr/>
        </p:nvSpPr>
        <p:spPr>
          <a:xfrm>
            <a:off x="6000750" y="4500563"/>
            <a:ext cx="928688" cy="928687"/>
          </a:xfrm>
          <a:prstGeom prst="wedgeRectCallout">
            <a:avLst>
              <a:gd name="adj1" fmla="val -154976"/>
              <a:gd name="adj2" fmla="val -22781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人物铜币显示，图标、数字，鼠标经过弹出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3331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72188" y="5500688"/>
            <a:ext cx="762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38" y="1500188"/>
            <a:ext cx="28956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785813" y="785813"/>
            <a:ext cx="1000125" cy="684212"/>
          </a:xfrm>
          <a:prstGeom prst="wedgeRectCallout">
            <a:avLst>
              <a:gd name="adj1" fmla="val 244083"/>
              <a:gd name="adj2" fmla="val 14891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玩家鲜花数，鼠标悬浮瑞弹出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文档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928688" y="2143125"/>
            <a:ext cx="1000125" cy="684213"/>
          </a:xfrm>
          <a:prstGeom prst="wedgeRectCallout">
            <a:avLst>
              <a:gd name="adj1" fmla="val 189864"/>
              <a:gd name="adj2" fmla="val 4943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赠送玩家鲜花任务与送花时间、数量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6572250" y="1071563"/>
            <a:ext cx="1000125" cy="684212"/>
          </a:xfrm>
          <a:prstGeom prst="wedgeRectCallout">
            <a:avLst>
              <a:gd name="adj1" fmla="val -159901"/>
              <a:gd name="adj2" fmla="val 11627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进入鲜花排行榜按钮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785813" y="4929188"/>
            <a:ext cx="1000125" cy="684212"/>
          </a:xfrm>
          <a:prstGeom prst="wedgeRectCallout">
            <a:avLst>
              <a:gd name="adj1" fmla="val 289797"/>
              <a:gd name="adj2" fmla="val -651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关闭界面按钮</a:t>
            </a:r>
            <a:endParaRPr lang="zh-CN" altLang="en-US" sz="1100" dirty="0"/>
          </a:p>
        </p:txBody>
      </p:sp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428625"/>
            <a:ext cx="13811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188" y="4071938"/>
            <a:ext cx="6477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标注 10"/>
          <p:cNvSpPr/>
          <p:nvPr/>
        </p:nvSpPr>
        <p:spPr>
          <a:xfrm>
            <a:off x="6143625" y="4071938"/>
            <a:ext cx="1000125" cy="684212"/>
          </a:xfrm>
          <a:prstGeom prst="wedgeRectCallout">
            <a:avLst>
              <a:gd name="adj1" fmla="val -282160"/>
              <a:gd name="adj2" fmla="val -14329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点击玩家姓名按钮，弹出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785938"/>
            <a:ext cx="3257550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571500" y="785813"/>
            <a:ext cx="1214438" cy="857250"/>
          </a:xfrm>
          <a:prstGeom prst="wedgeRectCallout">
            <a:avLst>
              <a:gd name="adj1" fmla="val 142899"/>
              <a:gd name="adj2" fmla="val 11234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丹药标签按钮，鼠标选中显示当前丹药状况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500063" y="2071688"/>
            <a:ext cx="1214437" cy="857250"/>
          </a:xfrm>
          <a:prstGeom prst="wedgeRectCallout">
            <a:avLst>
              <a:gd name="adj1" fmla="val 181421"/>
              <a:gd name="adj2" fmla="val 1932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丹药显示</a:t>
            </a:r>
            <a:endParaRPr lang="zh-CN" altLang="en-US" sz="11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3000375"/>
            <a:ext cx="1500188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6000750" y="500063"/>
            <a:ext cx="1214438" cy="857250"/>
          </a:xfrm>
          <a:prstGeom prst="wedgeRectCallout">
            <a:avLst>
              <a:gd name="adj1" fmla="val -97865"/>
              <a:gd name="adj2" fmla="val 1929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丹药增加属性与当前丹药进度状态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88" y="1214438"/>
            <a:ext cx="2971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25"/>
            <a:ext cx="3571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28688"/>
            <a:ext cx="120808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428625" y="1643063"/>
            <a:ext cx="1357313" cy="1000125"/>
          </a:xfrm>
          <a:prstGeom prst="wedgeRectCallout">
            <a:avLst>
              <a:gd name="adj1" fmla="val 165985"/>
              <a:gd name="adj2" fmla="val -2869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物品放置状态，数量显示右下方，鼠标经过，出现红色边框，弹出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，物品可拖拽移动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357188" y="3714750"/>
            <a:ext cx="1143000" cy="1071563"/>
          </a:xfrm>
          <a:prstGeom prst="wedgeRectCallout">
            <a:avLst>
              <a:gd name="adj1" fmla="val 219449"/>
              <a:gd name="adj2" fmla="val -4889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背包格不可用状态，需要消耗元宝开启，鼠标点击弹出元宝消费界面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500063" y="5000625"/>
            <a:ext cx="1143000" cy="571500"/>
          </a:xfrm>
          <a:prstGeom prst="wedgeRectCallout">
            <a:avLst>
              <a:gd name="adj1" fmla="val 219449"/>
              <a:gd name="adj2" fmla="val -4889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进入道具商店按钮</a:t>
            </a:r>
            <a:endParaRPr lang="zh-CN" altLang="en-US" sz="1100" dirty="0"/>
          </a:p>
        </p:txBody>
      </p:sp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8" y="2786063"/>
            <a:ext cx="19812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标注 10"/>
          <p:cNvSpPr/>
          <p:nvPr/>
        </p:nvSpPr>
        <p:spPr>
          <a:xfrm>
            <a:off x="1571625" y="5715000"/>
            <a:ext cx="1143000" cy="785813"/>
          </a:xfrm>
          <a:prstGeom prst="wedgeRectCallout">
            <a:avLst>
              <a:gd name="adj1" fmla="val 195264"/>
              <a:gd name="adj2" fmla="val -13920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整理背包按钮，点击时出现短暂按钮不可用状态</a:t>
            </a:r>
            <a:endParaRPr lang="zh-CN" altLang="en-US" sz="1100" dirty="0"/>
          </a:p>
        </p:txBody>
      </p:sp>
      <p:pic>
        <p:nvPicPr>
          <p:cNvPr id="2458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813" y="5857875"/>
            <a:ext cx="762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标注 14"/>
          <p:cNvSpPr/>
          <p:nvPr/>
        </p:nvSpPr>
        <p:spPr>
          <a:xfrm>
            <a:off x="6143625" y="5786438"/>
            <a:ext cx="1143000" cy="785812"/>
          </a:xfrm>
          <a:prstGeom prst="wedgeRectCallout">
            <a:avLst>
              <a:gd name="adj1" fmla="val -95897"/>
              <a:gd name="adj2" fmla="val -15679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进入仓库按钮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38" y="1500188"/>
            <a:ext cx="436245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642938" y="571500"/>
            <a:ext cx="1143000" cy="571500"/>
          </a:xfrm>
          <a:prstGeom prst="wedgeRectCallout">
            <a:avLst>
              <a:gd name="adj1" fmla="val 128287"/>
              <a:gd name="adj2" fmla="val 20040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购买、购回物品标签按钮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0" y="2143125"/>
            <a:ext cx="1143000" cy="714375"/>
          </a:xfrm>
          <a:prstGeom prst="wedgeRectCallout">
            <a:avLst>
              <a:gd name="adj1" fmla="val 179449"/>
              <a:gd name="adj2" fmla="val -796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物品道具，鼠标经过出现红色边框，弹出</a:t>
            </a:r>
            <a:r>
              <a:rPr lang="en-US" altLang="zh-CN" sz="1100" dirty="0"/>
              <a:t>tips</a:t>
            </a:r>
            <a:endParaRPr lang="zh-CN" altLang="en-US" sz="1100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3071813"/>
            <a:ext cx="1312863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2643188" y="5572125"/>
            <a:ext cx="1143000" cy="571500"/>
          </a:xfrm>
          <a:prstGeom prst="wedgeRectCallout">
            <a:avLst>
              <a:gd name="adj1" fmla="val 275263"/>
              <a:gd name="adj2" fmla="val -16796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物品翻页按钮</a:t>
            </a:r>
            <a:endParaRPr lang="zh-CN" altLang="en-US" sz="1100" dirty="0"/>
          </a:p>
        </p:txBody>
      </p:sp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3929063"/>
            <a:ext cx="1400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428750"/>
            <a:ext cx="5929313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1571625" y="0"/>
            <a:ext cx="1143000" cy="571500"/>
          </a:xfrm>
          <a:prstGeom prst="wedgeRectCallout">
            <a:avLst>
              <a:gd name="adj1" fmla="val -2875"/>
              <a:gd name="adj2" fmla="val 28226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人物名称标签按钮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0" y="357188"/>
            <a:ext cx="1214438" cy="1357312"/>
          </a:xfrm>
          <a:prstGeom prst="wedgeRectCallout">
            <a:avLst>
              <a:gd name="adj1" fmla="val 112474"/>
              <a:gd name="adj2" fmla="val 9253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强化装备，鼠标经过，边框变红，弹出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，鼠标选中状态，边框维持红色状态，右边锁定强化状态</a:t>
            </a:r>
            <a:endParaRPr lang="zh-CN" altLang="en-US" sz="1100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00250"/>
            <a:ext cx="1290638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6643688" y="142875"/>
            <a:ext cx="1143000" cy="571500"/>
          </a:xfrm>
          <a:prstGeom prst="wedgeRectCallout">
            <a:avLst>
              <a:gd name="adj1" fmla="val -63340"/>
              <a:gd name="adj2" fmla="val 35296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装备锁定状态显示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7786688" y="1785938"/>
            <a:ext cx="1143000" cy="571500"/>
          </a:xfrm>
          <a:prstGeom prst="wedgeRectCallout">
            <a:avLst>
              <a:gd name="adj1" fmla="val -178688"/>
              <a:gd name="adj2" fmla="val 25808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装备属性显示，鼠标经过金钱出现</a:t>
            </a:r>
            <a:r>
              <a:rPr lang="en-US" altLang="zh-CN" sz="1100" dirty="0"/>
              <a:t>tips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7286625" y="5143500"/>
            <a:ext cx="1143000" cy="571500"/>
          </a:xfrm>
          <a:prstGeom prst="wedgeRectCallout">
            <a:avLst>
              <a:gd name="adj1" fmla="val -112642"/>
              <a:gd name="adj2" fmla="val -19214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强化按钮</a:t>
            </a:r>
            <a:endParaRPr lang="zh-CN" altLang="en-US" sz="1100" dirty="0"/>
          </a:p>
        </p:txBody>
      </p:sp>
      <p:pic>
        <p:nvPicPr>
          <p:cNvPr id="2663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20050" y="1428750"/>
            <a:ext cx="11239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38" y="1214438"/>
            <a:ext cx="4643437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标注 2"/>
          <p:cNvSpPr/>
          <p:nvPr/>
        </p:nvSpPr>
        <p:spPr>
          <a:xfrm>
            <a:off x="7643813" y="2071688"/>
            <a:ext cx="1143000" cy="571500"/>
          </a:xfrm>
          <a:prstGeom prst="wedgeRectCallout">
            <a:avLst>
              <a:gd name="adj1" fmla="val -185200"/>
              <a:gd name="adj2" fmla="val -9354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阵型人物出手顺序显示按钮</a:t>
            </a:r>
            <a:endParaRPr lang="zh-CN" altLang="en-US" sz="1100" dirty="0"/>
          </a:p>
        </p:txBody>
      </p:sp>
      <p:sp>
        <p:nvSpPr>
          <p:cNvPr id="4" name="矩形标注 3"/>
          <p:cNvSpPr/>
          <p:nvPr/>
        </p:nvSpPr>
        <p:spPr>
          <a:xfrm>
            <a:off x="7643813" y="2928938"/>
            <a:ext cx="1143000" cy="571500"/>
          </a:xfrm>
          <a:prstGeom prst="wedgeRectCallout">
            <a:avLst>
              <a:gd name="adj1" fmla="val -136828"/>
              <a:gd name="adj2" fmla="val -17354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出手显示坐标</a:t>
            </a:r>
            <a:endParaRPr lang="zh-CN" altLang="en-US" sz="1100" dirty="0"/>
          </a:p>
        </p:txBody>
      </p:sp>
      <p:sp>
        <p:nvSpPr>
          <p:cNvPr id="5" name="矩形标注 4"/>
          <p:cNvSpPr/>
          <p:nvPr/>
        </p:nvSpPr>
        <p:spPr>
          <a:xfrm>
            <a:off x="7286625" y="5072063"/>
            <a:ext cx="1143000" cy="571500"/>
          </a:xfrm>
          <a:prstGeom prst="wedgeRectCallout">
            <a:avLst>
              <a:gd name="adj1" fmla="val -137758"/>
              <a:gd name="adj2" fmla="val -19958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人物阵型位置，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642938" y="928688"/>
            <a:ext cx="1143000" cy="1000125"/>
          </a:xfrm>
          <a:prstGeom prst="wedgeRectCallout">
            <a:avLst>
              <a:gd name="adj1" fmla="val 147821"/>
              <a:gd name="adj2" fmla="val 11961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未上阵人物，可以通过鼠标拖拽操作，鼠标拖拽时，人物出现红色边框</a:t>
            </a:r>
            <a:endParaRPr lang="zh-CN" altLang="en-US" sz="1100" dirty="0"/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2071688"/>
            <a:ext cx="6477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643063"/>
            <a:ext cx="4429125" cy="301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142875" y="1143000"/>
            <a:ext cx="1143000" cy="571500"/>
          </a:xfrm>
          <a:prstGeom prst="wedgeRectCallout">
            <a:avLst>
              <a:gd name="adj1" fmla="val 165495"/>
              <a:gd name="adj2" fmla="val 16319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奇书技能显示，鼠标经过弹出</a:t>
            </a:r>
            <a:r>
              <a:rPr lang="en-US" altLang="zh-CN" sz="1100" dirty="0"/>
              <a:t>tips</a:t>
            </a:r>
            <a:endParaRPr lang="zh-CN" altLang="en-US" sz="1100" dirty="0"/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1785938"/>
            <a:ext cx="1357313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标注 8"/>
          <p:cNvSpPr/>
          <p:nvPr/>
        </p:nvSpPr>
        <p:spPr>
          <a:xfrm>
            <a:off x="142875" y="3000375"/>
            <a:ext cx="1143000" cy="785813"/>
          </a:xfrm>
          <a:prstGeom prst="wedgeRectCallout">
            <a:avLst>
              <a:gd name="adj1" fmla="val 226890"/>
              <a:gd name="adj2" fmla="val -1692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奇书技能升级按钮，条件未达到时，按钮呈灰色状态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142875" y="4857750"/>
            <a:ext cx="1143000" cy="571500"/>
          </a:xfrm>
          <a:prstGeom prst="wedgeRectCallout">
            <a:avLst>
              <a:gd name="adj1" fmla="val 172937"/>
              <a:gd name="adj2" fmla="val -13819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人物阅历显示</a:t>
            </a:r>
            <a:endParaRPr lang="zh-CN" altLang="en-US" sz="1100" dirty="0"/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3786188"/>
            <a:ext cx="1335087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63" y="1928813"/>
            <a:ext cx="4429125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214313" y="571500"/>
            <a:ext cx="1143000" cy="1214438"/>
          </a:xfrm>
          <a:prstGeom prst="wedgeRectCallout">
            <a:avLst>
              <a:gd name="adj1" fmla="val 148565"/>
              <a:gd name="adj2" fmla="val 12854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命格技能存放格，命格技能通过鼠标拖拽进行装备，拖拽状态出现红色光圈，弹出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42875"/>
            <a:ext cx="428625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0" y="571500"/>
            <a:ext cx="785813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142875" y="3071813"/>
            <a:ext cx="1214438" cy="1143000"/>
          </a:xfrm>
          <a:prstGeom prst="wedgeRectCallout">
            <a:avLst>
              <a:gd name="adj1" fmla="val 141255"/>
              <a:gd name="adj2" fmla="val -4052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命格技能存放格未开启状态，鼠标经过出现红色边框，鼠标点击弹出元宝消费界面</a:t>
            </a:r>
            <a:endParaRPr lang="zh-CN" altLang="en-US" sz="1100" dirty="0"/>
          </a:p>
        </p:txBody>
      </p:sp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3" y="257175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5" y="2286000"/>
            <a:ext cx="1371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214313" y="4929188"/>
            <a:ext cx="1214437" cy="1143000"/>
          </a:xfrm>
          <a:prstGeom prst="wedgeRectCallout">
            <a:avLst>
              <a:gd name="adj1" fmla="val 161884"/>
              <a:gd name="adj2" fmla="val -11059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一键合成技能存放格内，技能相同的命格按钮，鼠标点击弹出合成提示界面</a:t>
            </a:r>
            <a:endParaRPr lang="zh-CN" altLang="en-US" sz="1100" dirty="0"/>
          </a:p>
        </p:txBody>
      </p:sp>
      <p:sp>
        <p:nvSpPr>
          <p:cNvPr id="13" name="矩形标注 12"/>
          <p:cNvSpPr/>
          <p:nvPr/>
        </p:nvSpPr>
        <p:spPr>
          <a:xfrm>
            <a:off x="2286000" y="5429250"/>
            <a:ext cx="1143000" cy="857250"/>
          </a:xfrm>
          <a:prstGeom prst="wedgeRectCallout">
            <a:avLst>
              <a:gd name="adj1" fmla="val 87356"/>
              <a:gd name="adj2" fmla="val -18656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进入猎命获取界面按钮</a:t>
            </a:r>
            <a:endParaRPr lang="zh-CN" altLang="en-US" sz="1100" dirty="0"/>
          </a:p>
        </p:txBody>
      </p:sp>
      <p:sp>
        <p:nvSpPr>
          <p:cNvPr id="14" name="矩形标注 13"/>
          <p:cNvSpPr/>
          <p:nvPr/>
        </p:nvSpPr>
        <p:spPr>
          <a:xfrm>
            <a:off x="2571750" y="642938"/>
            <a:ext cx="1143000" cy="857250"/>
          </a:xfrm>
          <a:prstGeom prst="wedgeRectCallout">
            <a:avLst>
              <a:gd name="adj1" fmla="val 133868"/>
              <a:gd name="adj2" fmla="val 21405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命格技能装备格，通过鼠标拖拽放入技能</a:t>
            </a:r>
            <a:endParaRPr lang="zh-CN" altLang="en-US" sz="1100" dirty="0"/>
          </a:p>
        </p:txBody>
      </p:sp>
      <p:pic>
        <p:nvPicPr>
          <p:cNvPr id="2970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188" y="4857750"/>
            <a:ext cx="13430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标注 16"/>
          <p:cNvSpPr/>
          <p:nvPr/>
        </p:nvSpPr>
        <p:spPr>
          <a:xfrm>
            <a:off x="6929438" y="1714500"/>
            <a:ext cx="1143000" cy="857250"/>
          </a:xfrm>
          <a:prstGeom prst="wedgeRectCallout">
            <a:avLst>
              <a:gd name="adj1" fmla="val -94968"/>
              <a:gd name="adj2" fmla="val 2924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命格人物标签按钮，选中状态显示人物当前装备命格</a:t>
            </a:r>
            <a:endParaRPr lang="zh-CN" altLang="en-US" sz="1100" dirty="0"/>
          </a:p>
        </p:txBody>
      </p:sp>
      <p:sp>
        <p:nvSpPr>
          <p:cNvPr id="18" name="矩形标注 17"/>
          <p:cNvSpPr/>
          <p:nvPr/>
        </p:nvSpPr>
        <p:spPr>
          <a:xfrm>
            <a:off x="6286500" y="357188"/>
            <a:ext cx="1143000" cy="857250"/>
          </a:xfrm>
          <a:prstGeom prst="wedgeRectCallout">
            <a:avLst>
              <a:gd name="adj1" fmla="val -105201"/>
              <a:gd name="adj2" fmla="val 19172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命格显示标记，显示玩家命格品质</a:t>
            </a:r>
            <a:endParaRPr lang="zh-CN" altLang="en-US" sz="1100" dirty="0"/>
          </a:p>
        </p:txBody>
      </p:sp>
      <p:sp>
        <p:nvSpPr>
          <p:cNvPr id="19" name="矩形标注 18"/>
          <p:cNvSpPr/>
          <p:nvPr/>
        </p:nvSpPr>
        <p:spPr>
          <a:xfrm>
            <a:off x="7215188" y="3929063"/>
            <a:ext cx="1143000" cy="857250"/>
          </a:xfrm>
          <a:prstGeom prst="wedgeRectCallout">
            <a:avLst>
              <a:gd name="adj1" fmla="val -160084"/>
              <a:gd name="adj2" fmla="val -10346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命格装备格，达到相应等级开启</a:t>
            </a:r>
            <a:endParaRPr lang="zh-CN" altLang="en-US" sz="1100" dirty="0"/>
          </a:p>
        </p:txBody>
      </p:sp>
      <p:sp>
        <p:nvSpPr>
          <p:cNvPr id="20" name="矩形标注 19"/>
          <p:cNvSpPr/>
          <p:nvPr/>
        </p:nvSpPr>
        <p:spPr>
          <a:xfrm>
            <a:off x="6072188" y="5429250"/>
            <a:ext cx="1143000" cy="857250"/>
          </a:xfrm>
          <a:prstGeom prst="wedgeRectCallout">
            <a:avLst>
              <a:gd name="adj1" fmla="val -71713"/>
              <a:gd name="adj2" fmla="val -17540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命格介绍按钮，鼠标点击弹出命格属性介绍</a:t>
            </a:r>
            <a:endParaRPr lang="zh-CN" altLang="en-US" sz="1100" dirty="0"/>
          </a:p>
        </p:txBody>
      </p:sp>
      <p:pic>
        <p:nvPicPr>
          <p:cNvPr id="29712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2875" y="6072188"/>
            <a:ext cx="14287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285875"/>
            <a:ext cx="7118350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1857375" y="0"/>
            <a:ext cx="1143000" cy="1000125"/>
          </a:xfrm>
          <a:prstGeom prst="wedgeRectCallout">
            <a:avLst>
              <a:gd name="adj1" fmla="val 194333"/>
              <a:gd name="adj2" fmla="val 24346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武魂属性显示，根据金、木、水、火、土划分属性级别，鼠标经过弹出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285750" y="5500688"/>
            <a:ext cx="1143000" cy="857250"/>
          </a:xfrm>
          <a:prstGeom prst="wedgeRectCallout">
            <a:avLst>
              <a:gd name="adj1" fmla="val 214798"/>
              <a:gd name="adj2" fmla="val -28206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武魂增加属性具体描述描述</a:t>
            </a:r>
            <a:endParaRPr lang="zh-CN" altLang="en-US" sz="1100" dirty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6357938"/>
            <a:ext cx="1133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1928813" y="6000750"/>
            <a:ext cx="1143000" cy="857250"/>
          </a:xfrm>
          <a:prstGeom prst="wedgeRectCallout">
            <a:avLst>
              <a:gd name="adj1" fmla="val 172008"/>
              <a:gd name="adj2" fmla="val -27462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武魂值显示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4143375" y="6000750"/>
            <a:ext cx="1143000" cy="857250"/>
          </a:xfrm>
          <a:prstGeom prst="wedgeRectCallout">
            <a:avLst>
              <a:gd name="adj1" fmla="val 156194"/>
              <a:gd name="adj2" fmla="val -26842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鼠标悬浮弹出武魂获取方式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5786438" y="6000750"/>
            <a:ext cx="1143000" cy="857250"/>
          </a:xfrm>
          <a:prstGeom prst="wedgeRectCallout">
            <a:avLst>
              <a:gd name="adj1" fmla="val 122706"/>
              <a:gd name="adj2" fmla="val -18656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返回主界面按钮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152400" y="438150"/>
            <a:ext cx="1143000" cy="857250"/>
          </a:xfrm>
          <a:prstGeom prst="wedgeRectCallout">
            <a:avLst>
              <a:gd name="adj1" fmla="val 276193"/>
              <a:gd name="adj2" fmla="val 22769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武魂属性激活按钮</a:t>
            </a:r>
            <a:endParaRPr lang="zh-CN" altLang="en-US" sz="1100" dirty="0"/>
          </a:p>
        </p:txBody>
      </p:sp>
      <p:pic>
        <p:nvPicPr>
          <p:cNvPr id="3072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88" y="428625"/>
            <a:ext cx="21812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285875"/>
            <a:ext cx="19335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571500" y="438150"/>
            <a:ext cx="723900" cy="633413"/>
          </a:xfrm>
          <a:prstGeom prst="wedgeRectCallout">
            <a:avLst>
              <a:gd name="adj1" fmla="val 184735"/>
              <a:gd name="adj2" fmla="val 17591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人物头像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285750" y="1285875"/>
            <a:ext cx="938213" cy="857250"/>
          </a:xfrm>
          <a:prstGeom prst="wedgeRectCallout">
            <a:avLst>
              <a:gd name="adj1" fmla="val 220565"/>
              <a:gd name="adj2" fmla="val 4637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听众按钮，鼠标点击弹出听众界面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4786313" y="214313"/>
            <a:ext cx="1285875" cy="847725"/>
          </a:xfrm>
          <a:prstGeom prst="wedgeRectCallout">
            <a:avLst>
              <a:gd name="adj1" fmla="val -160911"/>
              <a:gd name="adj2" fmla="val 20754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好友管理标签按钮</a:t>
            </a:r>
            <a:r>
              <a:rPr lang="en-US" altLang="zh-CN" sz="1100" dirty="0"/>
              <a:t>—</a:t>
            </a:r>
            <a:r>
              <a:rPr lang="zh-CN" altLang="en-US" sz="1100" dirty="0"/>
              <a:t>黑名单，鼠标经过弹出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5715000" y="2428875"/>
            <a:ext cx="1285875" cy="847725"/>
          </a:xfrm>
          <a:prstGeom prst="wedgeRectCallout">
            <a:avLst>
              <a:gd name="adj1" fmla="val -266750"/>
              <a:gd name="adj2" fmla="val -5834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好友管理标签按钮</a:t>
            </a:r>
            <a:r>
              <a:rPr lang="en-US" altLang="zh-CN" sz="1100" dirty="0"/>
              <a:t>—</a:t>
            </a:r>
            <a:r>
              <a:rPr lang="zh-CN" altLang="en-US" sz="1100" dirty="0"/>
              <a:t>最近联系人，鼠标经过弹出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142875" y="3143250"/>
            <a:ext cx="1285875" cy="847725"/>
          </a:xfrm>
          <a:prstGeom prst="wedgeRectCallout">
            <a:avLst>
              <a:gd name="adj1" fmla="val 117744"/>
              <a:gd name="adj2" fmla="val -14489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好友管理标签按钮</a:t>
            </a:r>
            <a:r>
              <a:rPr lang="en-US" altLang="zh-CN" sz="1100" dirty="0"/>
              <a:t>—</a:t>
            </a:r>
            <a:r>
              <a:rPr lang="zh-CN" altLang="en-US" sz="1100" dirty="0"/>
              <a:t>关注人，鼠标经过弹出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5786438" y="3786188"/>
            <a:ext cx="1285875" cy="847725"/>
          </a:xfrm>
          <a:prstGeom prst="wedgeRectCallout">
            <a:avLst>
              <a:gd name="adj1" fmla="val -266750"/>
              <a:gd name="adj2" fmla="val -7967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好友名称按钮，鼠标点击弹出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界面，鼠标双击弹出好友对话界面</a:t>
            </a:r>
            <a:endParaRPr lang="zh-CN" altLang="en-US" sz="1100" dirty="0"/>
          </a:p>
        </p:txBody>
      </p:sp>
      <p:pic>
        <p:nvPicPr>
          <p:cNvPr id="317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0" y="3786188"/>
            <a:ext cx="714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285750" y="5572125"/>
            <a:ext cx="1285875" cy="847725"/>
          </a:xfrm>
          <a:prstGeom prst="wedgeRectCallout">
            <a:avLst>
              <a:gd name="adj1" fmla="val 130974"/>
              <a:gd name="adj2" fmla="val -13987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添加好友按钮，鼠标点击弹出添加好友界面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标注 5"/>
          <p:cNvSpPr/>
          <p:nvPr/>
        </p:nvSpPr>
        <p:spPr>
          <a:xfrm>
            <a:off x="1143000" y="357188"/>
            <a:ext cx="914400" cy="827087"/>
          </a:xfrm>
          <a:prstGeom prst="wedgeRectCallout">
            <a:avLst>
              <a:gd name="adj1" fmla="val 235986"/>
              <a:gd name="adj2" fmla="val 20213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点击进入强化装备界面，鼠标经过，鼠标外形变化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1000125" y="1500188"/>
            <a:ext cx="914400" cy="612775"/>
          </a:xfrm>
          <a:prstGeom prst="wedgeRectCallout">
            <a:avLst>
              <a:gd name="adj1" fmla="val 254167"/>
              <a:gd name="adj2" fmla="val 14560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点击进入奇术升级界面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928688" y="2500313"/>
            <a:ext cx="914400" cy="612775"/>
          </a:xfrm>
          <a:prstGeom prst="wedgeRectCallout">
            <a:avLst>
              <a:gd name="adj1" fmla="val 265531"/>
              <a:gd name="adj2" fmla="val 2688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点击进入多人副本界面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928688" y="3643313"/>
            <a:ext cx="914400" cy="612775"/>
          </a:xfrm>
          <a:prstGeom prst="wedgeRectCallout">
            <a:avLst>
              <a:gd name="adj1" fmla="val 257577"/>
              <a:gd name="adj2" fmla="val -11897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点击进入仙旅奇缘答题界面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1785938" y="4786313"/>
            <a:ext cx="1200150" cy="1071562"/>
          </a:xfrm>
          <a:prstGeom prst="wedgeRectCallout">
            <a:avLst>
              <a:gd name="adj1" fmla="val 121322"/>
              <a:gd name="adj2" fmla="val -16832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点击进入药院种植界面，绿色显示为当前可用状态，白色为当前不可用状态</a:t>
            </a:r>
            <a:endParaRPr lang="zh-CN" altLang="en-US" sz="1100" dirty="0"/>
          </a:p>
        </p:txBody>
      </p:sp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13" y="2357438"/>
            <a:ext cx="16383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标注 14"/>
          <p:cNvSpPr/>
          <p:nvPr/>
        </p:nvSpPr>
        <p:spPr>
          <a:xfrm>
            <a:off x="6786563" y="1285875"/>
            <a:ext cx="1143000" cy="1143000"/>
          </a:xfrm>
          <a:prstGeom prst="wedgeRectCallout">
            <a:avLst>
              <a:gd name="adj1" fmla="val -197651"/>
              <a:gd name="adj2" fmla="val 12615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刷新等待时间按钮，鼠标点击弹出消费界面，鼠标经过弹出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43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500313"/>
            <a:ext cx="1362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50" y="285750"/>
            <a:ext cx="1976438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1285875"/>
            <a:ext cx="36861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1500188" y="428625"/>
            <a:ext cx="723900" cy="633413"/>
          </a:xfrm>
          <a:prstGeom prst="wedgeRectCallout">
            <a:avLst>
              <a:gd name="adj1" fmla="val 240546"/>
              <a:gd name="adj2" fmla="val 2195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好友加入黑名单按钮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4143375" y="142875"/>
            <a:ext cx="795338" cy="1000125"/>
          </a:xfrm>
          <a:prstGeom prst="wedgeRectCallout">
            <a:avLst>
              <a:gd name="adj1" fmla="val 45770"/>
              <a:gd name="adj2" fmla="val 14743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查看好友资料按钮，鼠标单击弹出好友人物属性界面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2643188" y="214313"/>
            <a:ext cx="723900" cy="633412"/>
          </a:xfrm>
          <a:prstGeom prst="wedgeRectCallout">
            <a:avLst>
              <a:gd name="adj1" fmla="val 186204"/>
              <a:gd name="adj2" fmla="val 23969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取消好友的关注按钮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5072063" y="214313"/>
            <a:ext cx="723900" cy="633412"/>
          </a:xfrm>
          <a:prstGeom prst="wedgeRectCallout">
            <a:avLst>
              <a:gd name="adj1" fmla="val 14364"/>
              <a:gd name="adj2" fmla="val 24976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赠送好友鲜花按钮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785813" y="3000375"/>
            <a:ext cx="723900" cy="633413"/>
          </a:xfrm>
          <a:prstGeom prst="wedgeRectCallout">
            <a:avLst>
              <a:gd name="adj1" fmla="val 313982"/>
              <a:gd name="adj2" fmla="val -537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聊天记录显示栏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785813" y="4000500"/>
            <a:ext cx="723900" cy="633413"/>
          </a:xfrm>
          <a:prstGeom prst="wedgeRectCallout">
            <a:avLst>
              <a:gd name="adj1" fmla="val 313982"/>
              <a:gd name="adj2" fmla="val -537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文字输入显示栏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2071688" y="5357813"/>
            <a:ext cx="723900" cy="633412"/>
          </a:xfrm>
          <a:prstGeom prst="wedgeRectCallout">
            <a:avLst>
              <a:gd name="adj1" fmla="val 111299"/>
              <a:gd name="adj2" fmla="val -15141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输入文字数量提示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3929063" y="5715000"/>
            <a:ext cx="723900" cy="633413"/>
          </a:xfrm>
          <a:prstGeom prst="wedgeRectCallout">
            <a:avLst>
              <a:gd name="adj1" fmla="val 123049"/>
              <a:gd name="adj2" fmla="val -20848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表情选择按钮</a:t>
            </a:r>
            <a:endParaRPr lang="zh-CN" altLang="en-US" sz="1100" dirty="0"/>
          </a:p>
        </p:txBody>
      </p:sp>
      <p:sp>
        <p:nvSpPr>
          <p:cNvPr id="13" name="矩形标注 12"/>
          <p:cNvSpPr/>
          <p:nvPr/>
        </p:nvSpPr>
        <p:spPr>
          <a:xfrm>
            <a:off x="5000625" y="5857875"/>
            <a:ext cx="723900" cy="633413"/>
          </a:xfrm>
          <a:prstGeom prst="wedgeRectCallout">
            <a:avLst>
              <a:gd name="adj1" fmla="val 70175"/>
              <a:gd name="adj2" fmla="val -23534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文字输入确认按钮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714375"/>
            <a:ext cx="37719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1357313" y="5214938"/>
            <a:ext cx="723900" cy="633412"/>
          </a:xfrm>
          <a:prstGeom prst="wedgeRectCallout">
            <a:avLst>
              <a:gd name="adj1" fmla="val 98081"/>
              <a:gd name="adj2" fmla="val -2101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左右翻页按钮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2571750" y="5214938"/>
            <a:ext cx="723900" cy="633412"/>
          </a:xfrm>
          <a:prstGeom prst="wedgeRectCallout">
            <a:avLst>
              <a:gd name="adj1" fmla="val -6198"/>
              <a:gd name="adj2" fmla="val -21520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页码显示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0" y="2500313"/>
            <a:ext cx="1366838" cy="857250"/>
          </a:xfrm>
          <a:prstGeom prst="wedgeRectCallout">
            <a:avLst>
              <a:gd name="adj1" fmla="val 92251"/>
              <a:gd name="adj2" fmla="val -16507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听众人数姓名，鼠标点击弹出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785813"/>
            <a:ext cx="8763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13" y="1714500"/>
            <a:ext cx="267652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5143500" y="5000625"/>
            <a:ext cx="723900" cy="633413"/>
          </a:xfrm>
          <a:prstGeom prst="wedgeRectCallout">
            <a:avLst>
              <a:gd name="adj1" fmla="val 199423"/>
              <a:gd name="adj2" fmla="val -27059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添加好友确认按钮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5653088" y="1295400"/>
            <a:ext cx="723900" cy="633413"/>
          </a:xfrm>
          <a:prstGeom prst="wedgeRectCallout">
            <a:avLst>
              <a:gd name="adj1" fmla="val 111300"/>
              <a:gd name="adj2" fmla="val 21787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添加好友姓名输入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6357938" y="5214938"/>
            <a:ext cx="723900" cy="633412"/>
          </a:xfrm>
          <a:prstGeom prst="wedgeRectCallout">
            <a:avLst>
              <a:gd name="adj1" fmla="val 148018"/>
              <a:gd name="adj2" fmla="val -29913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添加好友关闭按钮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571625"/>
            <a:ext cx="60579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0" y="5357813"/>
            <a:ext cx="1366838" cy="857250"/>
          </a:xfrm>
          <a:prstGeom prst="wedgeRectCallout">
            <a:avLst>
              <a:gd name="adj1" fmla="val 83695"/>
              <a:gd name="adj2" fmla="val -13159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创建帮派按钮，鼠标点击进入创建帮会界面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1785938" y="5429250"/>
            <a:ext cx="1366837" cy="857250"/>
          </a:xfrm>
          <a:prstGeom prst="wedgeRectCallout">
            <a:avLst>
              <a:gd name="adj1" fmla="val 83695"/>
              <a:gd name="adj2" fmla="val -13159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搜索帮会名称文字输入框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3714750" y="5643563"/>
            <a:ext cx="1366838" cy="857250"/>
          </a:xfrm>
          <a:prstGeom prst="wedgeRectCallout">
            <a:avLst>
              <a:gd name="adj1" fmla="val 33911"/>
              <a:gd name="adj2" fmla="val -16755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搜索帮会帮主名称文字输入框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5357813" y="5643563"/>
            <a:ext cx="1366837" cy="857250"/>
          </a:xfrm>
          <a:prstGeom prst="wedgeRectCallout">
            <a:avLst>
              <a:gd name="adj1" fmla="val -46210"/>
              <a:gd name="adj2" fmla="val -16259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搜索确认按钮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7143750" y="5572125"/>
            <a:ext cx="1366838" cy="857250"/>
          </a:xfrm>
          <a:prstGeom prst="wedgeRectCallout">
            <a:avLst>
              <a:gd name="adj1" fmla="val -56322"/>
              <a:gd name="adj2" fmla="val -15887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翻页按钮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8001000" y="3286125"/>
            <a:ext cx="1366838" cy="857250"/>
          </a:xfrm>
          <a:prstGeom prst="wedgeRectCallout">
            <a:avLst>
              <a:gd name="adj1" fmla="val -116218"/>
              <a:gd name="adj2" fmla="val 7802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查看帮会具体情况按钮，鼠标单击弹出帮会信息界面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7777163" y="1785938"/>
            <a:ext cx="1366837" cy="857250"/>
          </a:xfrm>
          <a:prstGeom prst="wedgeRectCallout">
            <a:avLst>
              <a:gd name="adj1" fmla="val -139554"/>
              <a:gd name="adj2" fmla="val 1724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申请加入帮会按钮，鼠标输入进入等待时间，同时弹出取消按钮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7429500" y="357188"/>
            <a:ext cx="1366838" cy="857250"/>
          </a:xfrm>
          <a:prstGeom prst="wedgeRectCallout">
            <a:avLst>
              <a:gd name="adj1" fmla="val -113107"/>
              <a:gd name="adj2" fmla="val 15119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显示已申请帮会界面按钮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643063"/>
            <a:ext cx="5467350" cy="310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214313" y="500063"/>
            <a:ext cx="1366837" cy="857250"/>
          </a:xfrm>
          <a:prstGeom prst="wedgeRectCallout">
            <a:avLst>
              <a:gd name="adj1" fmla="val 90696"/>
              <a:gd name="adj2" fmla="val 17972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帮会基本信息介绍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1928813" y="571500"/>
            <a:ext cx="1214437" cy="428625"/>
          </a:xfrm>
          <a:prstGeom prst="wedgeRectCallout">
            <a:avLst>
              <a:gd name="adj1" fmla="val 67653"/>
              <a:gd name="adj2" fmla="val 32236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转让帮主按钮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0" y="2428875"/>
            <a:ext cx="1214438" cy="428625"/>
          </a:xfrm>
          <a:prstGeom prst="wedgeRectCallout">
            <a:avLst>
              <a:gd name="adj1" fmla="val 217365"/>
              <a:gd name="adj2" fmla="val -4725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解散帮会按钮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0" y="3000375"/>
            <a:ext cx="1214438" cy="571500"/>
          </a:xfrm>
          <a:prstGeom prst="wedgeRectCallout">
            <a:avLst>
              <a:gd name="adj1" fmla="val 223494"/>
              <a:gd name="adj2" fmla="val -12042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设置帮会按钮，鼠标点击弹出设置界面</a:t>
            </a:r>
            <a:endParaRPr lang="zh-CN" altLang="en-US" sz="1100" dirty="0"/>
          </a:p>
        </p:txBody>
      </p:sp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3313"/>
            <a:ext cx="1500188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标注 10"/>
          <p:cNvSpPr/>
          <p:nvPr/>
        </p:nvSpPr>
        <p:spPr>
          <a:xfrm rot="10800000" flipV="1">
            <a:off x="2000250" y="5786438"/>
            <a:ext cx="1347788" cy="490537"/>
          </a:xfrm>
          <a:prstGeom prst="wedgeRectCallout">
            <a:avLst>
              <a:gd name="adj1" fmla="val 23476"/>
              <a:gd name="adj2" fmla="val -35390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观看其他帮会情况，帮会主界面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4214813" y="5000625"/>
            <a:ext cx="1214437" cy="428625"/>
          </a:xfrm>
          <a:prstGeom prst="wedgeRectCallout">
            <a:avLst>
              <a:gd name="adj1" fmla="val -136340"/>
              <a:gd name="adj2" fmla="val -20848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进入帮会集会所按钮</a:t>
            </a:r>
            <a:endParaRPr lang="zh-CN" altLang="en-US" sz="1100" dirty="0"/>
          </a:p>
        </p:txBody>
      </p:sp>
      <p:sp>
        <p:nvSpPr>
          <p:cNvPr id="13" name="矩形标注 12"/>
          <p:cNvSpPr/>
          <p:nvPr/>
        </p:nvSpPr>
        <p:spPr>
          <a:xfrm>
            <a:off x="3214688" y="142875"/>
            <a:ext cx="1214437" cy="428625"/>
          </a:xfrm>
          <a:prstGeom prst="wedgeRectCallout">
            <a:avLst>
              <a:gd name="adj1" fmla="val 19500"/>
              <a:gd name="adj2" fmla="val 43398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成员显示标签按钮</a:t>
            </a:r>
            <a:endParaRPr lang="zh-CN" altLang="en-US" sz="1100" dirty="0"/>
          </a:p>
        </p:txBody>
      </p:sp>
      <p:sp>
        <p:nvSpPr>
          <p:cNvPr id="14" name="矩形标注 13"/>
          <p:cNvSpPr/>
          <p:nvPr/>
        </p:nvSpPr>
        <p:spPr>
          <a:xfrm>
            <a:off x="4572000" y="0"/>
            <a:ext cx="1214438" cy="428625"/>
          </a:xfrm>
          <a:prstGeom prst="wedgeRectCallout">
            <a:avLst>
              <a:gd name="adj1" fmla="val -53167"/>
              <a:gd name="adj2" fmla="val 44887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帮会日记标签按钮</a:t>
            </a:r>
            <a:endParaRPr lang="zh-CN" altLang="en-US" sz="1100" dirty="0"/>
          </a:p>
        </p:txBody>
      </p:sp>
      <p:sp>
        <p:nvSpPr>
          <p:cNvPr id="15" name="矩形标注 14"/>
          <p:cNvSpPr/>
          <p:nvPr/>
        </p:nvSpPr>
        <p:spPr>
          <a:xfrm>
            <a:off x="7500938" y="4357688"/>
            <a:ext cx="1214437" cy="642937"/>
          </a:xfrm>
          <a:prstGeom prst="wedgeRectCallout">
            <a:avLst>
              <a:gd name="adj1" fmla="val -254534"/>
              <a:gd name="adj2" fmla="val -38712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帮会活动标签按钮，显示每天可参与的帮会活动</a:t>
            </a:r>
            <a:endParaRPr lang="zh-CN" altLang="en-US" sz="1100" dirty="0"/>
          </a:p>
        </p:txBody>
      </p:sp>
      <p:sp>
        <p:nvSpPr>
          <p:cNvPr id="16" name="矩形标注 15"/>
          <p:cNvSpPr/>
          <p:nvPr/>
        </p:nvSpPr>
        <p:spPr>
          <a:xfrm>
            <a:off x="7215188" y="0"/>
            <a:ext cx="1285875" cy="785813"/>
          </a:xfrm>
          <a:prstGeom prst="wedgeRectCallout">
            <a:avLst>
              <a:gd name="adj1" fmla="val -174717"/>
              <a:gd name="adj2" fmla="val 23139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审核申请加入帮会成员界面标签按钮，点击进入审核界面</a:t>
            </a:r>
            <a:endParaRPr lang="zh-CN" altLang="en-US" sz="1100" dirty="0"/>
          </a:p>
        </p:txBody>
      </p:sp>
      <p:pic>
        <p:nvPicPr>
          <p:cNvPr id="358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50" y="5000625"/>
            <a:ext cx="20574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50" y="857250"/>
            <a:ext cx="1900238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57375" y="1428750"/>
            <a:ext cx="5143500" cy="3698875"/>
          </a:xfrm>
        </p:spPr>
      </p:pic>
      <p:sp>
        <p:nvSpPr>
          <p:cNvPr id="5" name="矩形标注 4"/>
          <p:cNvSpPr/>
          <p:nvPr/>
        </p:nvSpPr>
        <p:spPr>
          <a:xfrm>
            <a:off x="357188" y="714375"/>
            <a:ext cx="1214437" cy="642938"/>
          </a:xfrm>
          <a:prstGeom prst="wedgeRectCallout">
            <a:avLst>
              <a:gd name="adj1" fmla="val 155204"/>
              <a:gd name="adj2" fmla="val 16360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当前成就点完成进度、成就数量、完成度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6072188" y="428625"/>
            <a:ext cx="1214437" cy="428625"/>
          </a:xfrm>
          <a:prstGeom prst="wedgeRectCallout">
            <a:avLst>
              <a:gd name="adj1" fmla="val -117954"/>
              <a:gd name="adj2" fmla="val 4637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完成成就的内容显示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0" y="1714500"/>
            <a:ext cx="1214438" cy="642938"/>
          </a:xfrm>
          <a:prstGeom prst="wedgeRectCallout">
            <a:avLst>
              <a:gd name="adj1" fmla="val 153453"/>
              <a:gd name="adj2" fmla="val 7264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成就分类标签按钮，鼠标点击弹出系统分类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0" y="2500313"/>
            <a:ext cx="1571625" cy="1071562"/>
          </a:xfrm>
          <a:prstGeom prst="wedgeRectCallout">
            <a:avLst>
              <a:gd name="adj1" fmla="val 87781"/>
              <a:gd name="adj2" fmla="val -1169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分类按钮，鼠标经过出现红色边框，鼠标点击右边显示属于该分类的信息，未完成的成就以灰色状态显示</a:t>
            </a:r>
            <a:endParaRPr lang="zh-CN" altLang="en-US" sz="1100" dirty="0"/>
          </a:p>
        </p:txBody>
      </p:sp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357188"/>
            <a:ext cx="5524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57313" y="1571625"/>
            <a:ext cx="6186487" cy="3148013"/>
          </a:xfrm>
        </p:spPr>
      </p:pic>
      <p:sp>
        <p:nvSpPr>
          <p:cNvPr id="8" name="矩形标注 7"/>
          <p:cNvSpPr/>
          <p:nvPr/>
        </p:nvSpPr>
        <p:spPr>
          <a:xfrm>
            <a:off x="214313" y="214313"/>
            <a:ext cx="1357312" cy="1143000"/>
          </a:xfrm>
          <a:prstGeom prst="wedgeRectCallout">
            <a:avLst>
              <a:gd name="adj1" fmla="val 58530"/>
              <a:gd name="adj2" fmla="val 13557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封灵零件，鼠标拖拽装备，鼠标点击弹出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界面，鼠标经过出现红色边框，弹出零件的属性</a:t>
            </a:r>
            <a:r>
              <a:rPr lang="en-US" altLang="zh-CN" sz="1100" dirty="0"/>
              <a:t>tips</a:t>
            </a:r>
            <a:endParaRPr lang="zh-CN" altLang="en-US" sz="1100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25" y="142875"/>
            <a:ext cx="6762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1500188"/>
            <a:ext cx="4381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214313"/>
            <a:ext cx="75247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428625" y="5143500"/>
            <a:ext cx="1214438" cy="642938"/>
          </a:xfrm>
          <a:prstGeom prst="wedgeRectCallout">
            <a:avLst>
              <a:gd name="adj1" fmla="val 79035"/>
              <a:gd name="adj2" fmla="val -17541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灵石兑换按钮，鼠标点击进入灵件兑换界面</a:t>
            </a:r>
            <a:endParaRPr lang="zh-CN" altLang="en-US" sz="1100" dirty="0"/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8" y="5786438"/>
            <a:ext cx="15716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0250" y="5286375"/>
            <a:ext cx="2255838" cy="130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标注 16"/>
          <p:cNvSpPr/>
          <p:nvPr/>
        </p:nvSpPr>
        <p:spPr>
          <a:xfrm>
            <a:off x="0" y="3286125"/>
            <a:ext cx="1214438" cy="642938"/>
          </a:xfrm>
          <a:prstGeom prst="wedgeRectCallout">
            <a:avLst>
              <a:gd name="adj1" fmla="val 177967"/>
              <a:gd name="adj2" fmla="val 8752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灵件拖入弹出弹出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18" name="矩形标注 17"/>
          <p:cNvSpPr/>
          <p:nvPr/>
        </p:nvSpPr>
        <p:spPr>
          <a:xfrm>
            <a:off x="7643813" y="1285875"/>
            <a:ext cx="1214437" cy="642938"/>
          </a:xfrm>
          <a:prstGeom prst="wedgeRectCallout">
            <a:avLst>
              <a:gd name="adj1" fmla="val -75930"/>
              <a:gd name="adj2" fmla="val 7595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人物标签按钮显示不同任务武器封灵状态</a:t>
            </a:r>
            <a:endParaRPr lang="zh-CN" altLang="en-US" sz="1100" dirty="0"/>
          </a:p>
        </p:txBody>
      </p:sp>
      <p:sp>
        <p:nvSpPr>
          <p:cNvPr id="19" name="矩形标注 18"/>
          <p:cNvSpPr/>
          <p:nvPr/>
        </p:nvSpPr>
        <p:spPr>
          <a:xfrm>
            <a:off x="6429375" y="214313"/>
            <a:ext cx="1214438" cy="642937"/>
          </a:xfrm>
          <a:prstGeom prst="wedgeRectCallout">
            <a:avLst>
              <a:gd name="adj1" fmla="val -33030"/>
              <a:gd name="adj2" fmla="val 30747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灵件装备槽，鼠标经过弹出开启条件</a:t>
            </a:r>
            <a:r>
              <a:rPr lang="en-US" altLang="zh-CN" sz="1100" dirty="0"/>
              <a:t>tips</a:t>
            </a:r>
            <a:endParaRPr lang="zh-CN" altLang="en-US" sz="1100" dirty="0"/>
          </a:p>
        </p:txBody>
      </p:sp>
      <p:pic>
        <p:nvPicPr>
          <p:cNvPr id="37900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43813" y="214313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标注 20"/>
          <p:cNvSpPr/>
          <p:nvPr/>
        </p:nvSpPr>
        <p:spPr>
          <a:xfrm>
            <a:off x="3714750" y="285750"/>
            <a:ext cx="1214438" cy="642938"/>
          </a:xfrm>
          <a:prstGeom prst="wedgeRectCallout">
            <a:avLst>
              <a:gd name="adj1" fmla="val -42661"/>
              <a:gd name="adj2" fmla="val 38189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灵件装备状态</a:t>
            </a:r>
            <a:endParaRPr lang="zh-CN" altLang="en-US" sz="1100" dirty="0"/>
          </a:p>
        </p:txBody>
      </p:sp>
      <p:sp>
        <p:nvSpPr>
          <p:cNvPr id="22" name="矩形标注 21"/>
          <p:cNvSpPr/>
          <p:nvPr/>
        </p:nvSpPr>
        <p:spPr>
          <a:xfrm>
            <a:off x="6786563" y="5214938"/>
            <a:ext cx="1214437" cy="642937"/>
          </a:xfrm>
          <a:prstGeom prst="wedgeRectCallout">
            <a:avLst>
              <a:gd name="adj1" fmla="val -306188"/>
              <a:gd name="adj2" fmla="val -31763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灵件属性修炼按钮，鼠标点击弹出洗脸界面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1654175"/>
            <a:ext cx="3000375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7500938" y="2071688"/>
            <a:ext cx="1214437" cy="642937"/>
          </a:xfrm>
          <a:prstGeom prst="wedgeRectCallout">
            <a:avLst>
              <a:gd name="adj1" fmla="val -309690"/>
              <a:gd name="adj2" fmla="val 13217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灵件属性洗炼区间值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1357313" y="642938"/>
            <a:ext cx="1214437" cy="642937"/>
          </a:xfrm>
          <a:prstGeom prst="wedgeRectCallout">
            <a:avLst>
              <a:gd name="adj1" fmla="val 103549"/>
              <a:gd name="adj2" fmla="val 34220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灵件属性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7572375" y="3429000"/>
            <a:ext cx="1214438" cy="642938"/>
          </a:xfrm>
          <a:prstGeom prst="wedgeRectCallout">
            <a:avLst>
              <a:gd name="adj1" fmla="val -264164"/>
              <a:gd name="adj2" fmla="val -3650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属性固定洗炼锁定按钮，鼠标经过 弹出提示</a:t>
            </a:r>
            <a:endParaRPr lang="zh-CN" altLang="en-US" sz="1100" dirty="0"/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00" y="4071938"/>
            <a:ext cx="1524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6286500" y="5286375"/>
            <a:ext cx="1214438" cy="642938"/>
          </a:xfrm>
          <a:prstGeom prst="wedgeRectCallout">
            <a:avLst>
              <a:gd name="adj1" fmla="val -180116"/>
              <a:gd name="adj2" fmla="val -32259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属性能力介绍</a:t>
            </a:r>
            <a:endParaRPr lang="zh-CN" altLang="en-US" sz="1100" dirty="0"/>
          </a:p>
        </p:txBody>
      </p:sp>
      <p:pic>
        <p:nvPicPr>
          <p:cNvPr id="389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13" y="5929313"/>
            <a:ext cx="8477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3500438" y="5500688"/>
            <a:ext cx="1214437" cy="438150"/>
          </a:xfrm>
          <a:prstGeom prst="wedgeRectCallout">
            <a:avLst>
              <a:gd name="adj1" fmla="val -9392"/>
              <a:gd name="adj2" fmla="val -27163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灵件洗炼确认按钮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675" y="1228725"/>
            <a:ext cx="59626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标注 3"/>
          <p:cNvSpPr/>
          <p:nvPr/>
        </p:nvSpPr>
        <p:spPr>
          <a:xfrm>
            <a:off x="0" y="5072063"/>
            <a:ext cx="1214438" cy="928687"/>
          </a:xfrm>
          <a:prstGeom prst="wedgeRectCallout">
            <a:avLst>
              <a:gd name="adj1" fmla="val 124562"/>
              <a:gd name="adj2" fmla="val -4146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仙露购买按钮，鼠标经过弹出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说明文档，鼠标点击弹出购买界面</a:t>
            </a:r>
            <a:endParaRPr lang="zh-CN" altLang="en-US" sz="1100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00750"/>
            <a:ext cx="22479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57688"/>
            <a:ext cx="13668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0" y="2357438"/>
            <a:ext cx="1214438" cy="928687"/>
          </a:xfrm>
          <a:prstGeom prst="wedgeRectCallout">
            <a:avLst>
              <a:gd name="adj1" fmla="val 172715"/>
              <a:gd name="adj2" fmla="val 8104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土地未开启状态，需要花费元宝开始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142875" y="857250"/>
            <a:ext cx="1214438" cy="928688"/>
          </a:xfrm>
          <a:prstGeom prst="wedgeRectCallout">
            <a:avLst>
              <a:gd name="adj1" fmla="val 237502"/>
              <a:gd name="adj2" fmla="val 17149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土地扩建按钮，鼠标经过弹出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，鼠标点击弹出消费界面</a:t>
            </a:r>
            <a:endParaRPr lang="zh-CN" altLang="en-US" sz="1100" dirty="0"/>
          </a:p>
        </p:txBody>
      </p:sp>
      <p:pic>
        <p:nvPicPr>
          <p:cNvPr id="3994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85938"/>
            <a:ext cx="12096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7732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标注 12"/>
          <p:cNvSpPr/>
          <p:nvPr/>
        </p:nvSpPr>
        <p:spPr>
          <a:xfrm>
            <a:off x="4143375" y="142875"/>
            <a:ext cx="1214438" cy="928688"/>
          </a:xfrm>
          <a:prstGeom prst="wedgeRectCallout">
            <a:avLst>
              <a:gd name="adj1" fmla="val -27777"/>
              <a:gd name="adj2" fmla="val 1989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土地种植地块，鼠标点击弹出界面选择，可以种植经验树与发财树两种</a:t>
            </a:r>
            <a:endParaRPr lang="zh-CN" altLang="en-US" sz="1100" dirty="0"/>
          </a:p>
        </p:txBody>
      </p:sp>
      <p:pic>
        <p:nvPicPr>
          <p:cNvPr id="39946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3" y="0"/>
            <a:ext cx="14287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4938" y="1571625"/>
            <a:ext cx="3487737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1500188" y="428625"/>
            <a:ext cx="1214437" cy="928688"/>
          </a:xfrm>
          <a:prstGeom prst="wedgeRectCallout">
            <a:avLst>
              <a:gd name="adj1" fmla="val 245381"/>
              <a:gd name="adj2" fmla="val 14401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人物选择按钮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1357313" y="1643063"/>
            <a:ext cx="1214437" cy="928687"/>
          </a:xfrm>
          <a:prstGeom prst="wedgeRectCallout">
            <a:avLst>
              <a:gd name="adj1" fmla="val 93918"/>
              <a:gd name="adj2" fmla="val 13370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果实种子，通过消费元宝提高奖励收成，鼠标经过谈差距</a:t>
            </a:r>
            <a:r>
              <a:rPr lang="en-US" altLang="zh-CN" sz="1100" dirty="0"/>
              <a:t>tips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6858000" y="2143125"/>
            <a:ext cx="1214438" cy="928688"/>
          </a:xfrm>
          <a:prstGeom prst="wedgeRectCallout">
            <a:avLst>
              <a:gd name="adj1" fmla="val -154726"/>
              <a:gd name="adj2" fmla="val 16118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刷新按钮，鼠标点击显示刷新结果</a:t>
            </a:r>
            <a:endParaRPr lang="zh-CN" altLang="en-US" sz="1100" dirty="0"/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857375"/>
            <a:ext cx="8953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标注 10"/>
          <p:cNvSpPr/>
          <p:nvPr/>
        </p:nvSpPr>
        <p:spPr>
          <a:xfrm>
            <a:off x="7143750" y="4071938"/>
            <a:ext cx="1214438" cy="928687"/>
          </a:xfrm>
          <a:prstGeom prst="wedgeRectCallout">
            <a:avLst>
              <a:gd name="adj1" fmla="val -255409"/>
              <a:gd name="adj2" fmla="val 226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鼠标点击种植按钮，开始种植树木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57250" y="1428750"/>
            <a:ext cx="7500938" cy="3971925"/>
          </a:xfrm>
        </p:spPr>
      </p:pic>
      <p:sp>
        <p:nvSpPr>
          <p:cNvPr id="5" name="矩形标注 4"/>
          <p:cNvSpPr/>
          <p:nvPr/>
        </p:nvSpPr>
        <p:spPr>
          <a:xfrm>
            <a:off x="1643063" y="285750"/>
            <a:ext cx="1214437" cy="642938"/>
          </a:xfrm>
          <a:prstGeom prst="wedgeRectCallout">
            <a:avLst>
              <a:gd name="adj1" fmla="val -79432"/>
              <a:gd name="adj2" fmla="val 30416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显示玩家当前状态的排名、称号、声望、连胜场次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-785813" y="2000250"/>
            <a:ext cx="1214438" cy="642938"/>
          </a:xfrm>
          <a:prstGeom prst="wedgeRectCallout">
            <a:avLst>
              <a:gd name="adj1" fmla="val 99172"/>
              <a:gd name="adj2" fmla="val 12060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英雄榜按钮，显示当前竞技场排名前</a:t>
            </a:r>
            <a:r>
              <a:rPr lang="en-US" altLang="zh-CN" sz="1100" dirty="0"/>
              <a:t>20</a:t>
            </a:r>
            <a:r>
              <a:rPr lang="zh-CN" altLang="en-US" sz="1100" dirty="0"/>
              <a:t>名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6072188" y="214313"/>
            <a:ext cx="1214437" cy="642937"/>
          </a:xfrm>
          <a:prstGeom prst="wedgeRectCallout">
            <a:avLst>
              <a:gd name="adj1" fmla="val -20773"/>
              <a:gd name="adj2" fmla="val 30582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玩家排名可以领取到的奖励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7643813" y="1857375"/>
            <a:ext cx="1643062" cy="1000125"/>
          </a:xfrm>
          <a:prstGeom prst="wedgeRectCallout">
            <a:avLst>
              <a:gd name="adj1" fmla="val -90852"/>
              <a:gd name="adj2" fmla="val 9413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玩家当前可挑战人物，鼠标点击直接进入挑战状态，鼠标经过弹出该玩家当前位置的奖励</a:t>
            </a:r>
            <a:endParaRPr lang="zh-CN" altLang="en-US" sz="1100" dirty="0"/>
          </a:p>
        </p:txBody>
      </p:sp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88" y="1143000"/>
            <a:ext cx="12668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标注 10"/>
          <p:cNvSpPr/>
          <p:nvPr/>
        </p:nvSpPr>
        <p:spPr>
          <a:xfrm>
            <a:off x="642938" y="5429250"/>
            <a:ext cx="1643062" cy="857250"/>
          </a:xfrm>
          <a:prstGeom prst="wedgeRectCallout">
            <a:avLst>
              <a:gd name="adj1" fmla="val 207925"/>
              <a:gd name="adj2" fmla="val -13448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滚动显示竞技场战斗信息，点击人物姓名弹出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界面查看玩家信息</a:t>
            </a:r>
            <a:endParaRPr lang="zh-CN" altLang="en-US" sz="1100" dirty="0"/>
          </a:p>
        </p:txBody>
      </p:sp>
      <p:pic>
        <p:nvPicPr>
          <p:cNvPr id="419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214938"/>
            <a:ext cx="6000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标注 12"/>
          <p:cNvSpPr/>
          <p:nvPr/>
        </p:nvSpPr>
        <p:spPr>
          <a:xfrm>
            <a:off x="3000375" y="5715000"/>
            <a:ext cx="1643063" cy="857250"/>
          </a:xfrm>
          <a:prstGeom prst="wedgeRectCallout">
            <a:avLst>
              <a:gd name="adj1" fmla="val 147096"/>
              <a:gd name="adj2" fmla="val -14688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查看玩家战斗过程动画</a:t>
            </a:r>
            <a:endParaRPr lang="zh-CN" altLang="en-US" sz="1100" dirty="0"/>
          </a:p>
        </p:txBody>
      </p:sp>
      <p:sp>
        <p:nvSpPr>
          <p:cNvPr id="14" name="矩形标注 13"/>
          <p:cNvSpPr/>
          <p:nvPr/>
        </p:nvSpPr>
        <p:spPr>
          <a:xfrm>
            <a:off x="5357813" y="6000750"/>
            <a:ext cx="1643062" cy="857250"/>
          </a:xfrm>
          <a:prstGeom prst="wedgeRectCallout">
            <a:avLst>
              <a:gd name="adj1" fmla="val 33851"/>
              <a:gd name="adj2" fmla="val -1369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系统功能按钮，鼠标点击进入功能界面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2143125"/>
            <a:ext cx="3706812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785813" y="500063"/>
            <a:ext cx="914400" cy="612775"/>
          </a:xfrm>
          <a:prstGeom prst="wedgeRectCallout">
            <a:avLst>
              <a:gd name="adj1" fmla="val 160986"/>
              <a:gd name="adj2" fmla="val 25076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信息栏向上调动按钮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428625" y="1357313"/>
            <a:ext cx="914400" cy="612775"/>
          </a:xfrm>
          <a:prstGeom prst="wedgeRectCallout">
            <a:avLst>
              <a:gd name="adj1" fmla="val 204167"/>
              <a:gd name="adj2" fmla="val 18631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滑块按钮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428625" y="2643188"/>
            <a:ext cx="914400" cy="612775"/>
          </a:xfrm>
          <a:prstGeom prst="wedgeRectCallout">
            <a:avLst>
              <a:gd name="adj1" fmla="val 200758"/>
              <a:gd name="adj2" fmla="val 11847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信息栏向下调动按钮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500063" y="3500438"/>
            <a:ext cx="1000125" cy="857250"/>
          </a:xfrm>
          <a:prstGeom prst="wedgeRectCallout">
            <a:avLst>
              <a:gd name="adj1" fmla="val 172057"/>
              <a:gd name="adj2" fmla="val -708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全部信息显示频道按钮，鼠标经过弹出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/>
          </a:p>
        </p:txBody>
      </p:sp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3"/>
            <a:ext cx="4000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2571750" y="928688"/>
            <a:ext cx="1000125" cy="857250"/>
          </a:xfrm>
          <a:prstGeom prst="wedgeRectCallout">
            <a:avLst>
              <a:gd name="adj1" fmla="val 56733"/>
              <a:gd name="adj2" fmla="val 28867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世界信息显示频道按钮，鼠标经过弹出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/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38" y="500063"/>
            <a:ext cx="4191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标注 15"/>
          <p:cNvSpPr/>
          <p:nvPr/>
        </p:nvSpPr>
        <p:spPr>
          <a:xfrm>
            <a:off x="3857625" y="785813"/>
            <a:ext cx="1000125" cy="857250"/>
          </a:xfrm>
          <a:prstGeom prst="wedgeRectCallout">
            <a:avLst>
              <a:gd name="adj1" fmla="val -14955"/>
              <a:gd name="adj2" fmla="val 30200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帮派信息显示频道按钮，鼠标经过弹出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/>
          </a:p>
        </p:txBody>
      </p:sp>
      <p:pic>
        <p:nvPicPr>
          <p:cNvPr id="1537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8" y="428625"/>
            <a:ext cx="401637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矩形标注 19"/>
          <p:cNvSpPr/>
          <p:nvPr/>
        </p:nvSpPr>
        <p:spPr>
          <a:xfrm>
            <a:off x="5072063" y="642938"/>
            <a:ext cx="1000125" cy="857250"/>
          </a:xfrm>
          <a:prstGeom prst="wedgeRectCallout">
            <a:avLst>
              <a:gd name="adj1" fmla="val -73137"/>
              <a:gd name="adj2" fmla="val 32018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活动信息显示频道按钮，鼠标经过弹出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/>
          </a:p>
        </p:txBody>
      </p:sp>
      <p:pic>
        <p:nvPicPr>
          <p:cNvPr id="1537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38" y="357188"/>
            <a:ext cx="3905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15125" y="285750"/>
            <a:ext cx="3619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标注 22"/>
          <p:cNvSpPr/>
          <p:nvPr/>
        </p:nvSpPr>
        <p:spPr>
          <a:xfrm>
            <a:off x="6429375" y="714375"/>
            <a:ext cx="1000125" cy="857250"/>
          </a:xfrm>
          <a:prstGeom prst="wedgeRectCallout">
            <a:avLst>
              <a:gd name="adj1" fmla="val -148981"/>
              <a:gd name="adj2" fmla="val 30442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/>
              <a:t>GM</a:t>
            </a:r>
            <a:r>
              <a:rPr lang="zh-CN" altLang="en-US" sz="1100" dirty="0"/>
              <a:t>信息显示频道按钮，鼠标经过弹出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/>
          </a:p>
        </p:txBody>
      </p:sp>
      <p:sp>
        <p:nvSpPr>
          <p:cNvPr id="24" name="矩形标注 23"/>
          <p:cNvSpPr/>
          <p:nvPr/>
        </p:nvSpPr>
        <p:spPr>
          <a:xfrm>
            <a:off x="7358063" y="2000250"/>
            <a:ext cx="914400" cy="612775"/>
          </a:xfrm>
          <a:prstGeom prst="wedgeRectCallout">
            <a:avLst>
              <a:gd name="adj1" fmla="val -211743"/>
              <a:gd name="adj2" fmla="val 25415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扩大、缩小聊天栏按钮</a:t>
            </a:r>
            <a:endParaRPr lang="zh-CN" altLang="en-US" sz="1100" dirty="0"/>
          </a:p>
        </p:txBody>
      </p:sp>
      <p:sp>
        <p:nvSpPr>
          <p:cNvPr id="25" name="矩形标注 24"/>
          <p:cNvSpPr/>
          <p:nvPr/>
        </p:nvSpPr>
        <p:spPr>
          <a:xfrm>
            <a:off x="500063" y="4643438"/>
            <a:ext cx="1057275" cy="898525"/>
          </a:xfrm>
          <a:prstGeom prst="wedgeRectCallout">
            <a:avLst>
              <a:gd name="adj1" fmla="val 156563"/>
              <a:gd name="adj2" fmla="val -10478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文字输入频道切换按钮，鼠标点击弹出切换频道选择界面</a:t>
            </a:r>
            <a:endParaRPr lang="zh-CN" altLang="en-US" sz="1100" dirty="0"/>
          </a:p>
        </p:txBody>
      </p:sp>
      <p:pic>
        <p:nvPicPr>
          <p:cNvPr id="15377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0063" y="5572125"/>
            <a:ext cx="609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标注 26"/>
          <p:cNvSpPr/>
          <p:nvPr/>
        </p:nvSpPr>
        <p:spPr>
          <a:xfrm>
            <a:off x="3357563" y="5715000"/>
            <a:ext cx="914400" cy="612775"/>
          </a:xfrm>
          <a:prstGeom prst="wedgeRectCallout">
            <a:avLst>
              <a:gd name="adj1" fmla="val 71212"/>
              <a:gd name="adj2" fmla="val -29197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文字输入框</a:t>
            </a:r>
            <a:endParaRPr lang="zh-CN" altLang="en-US" sz="1100" dirty="0"/>
          </a:p>
        </p:txBody>
      </p:sp>
      <p:sp>
        <p:nvSpPr>
          <p:cNvPr id="28" name="矩形标注 27"/>
          <p:cNvSpPr/>
          <p:nvPr/>
        </p:nvSpPr>
        <p:spPr>
          <a:xfrm>
            <a:off x="4929188" y="5572125"/>
            <a:ext cx="1057275" cy="969963"/>
          </a:xfrm>
          <a:prstGeom prst="wedgeRectCallout">
            <a:avLst>
              <a:gd name="adj1" fmla="val -7443"/>
              <a:gd name="adj2" fmla="val -1888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表情选择按钮，鼠标点击弹出表情选择界面鼠标经过弹出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5380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15063" y="6357938"/>
            <a:ext cx="64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81" name="Picture 1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2188" y="5286375"/>
            <a:ext cx="1428750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标注 30"/>
          <p:cNvSpPr/>
          <p:nvPr/>
        </p:nvSpPr>
        <p:spPr>
          <a:xfrm>
            <a:off x="7929563" y="3286125"/>
            <a:ext cx="914400" cy="612775"/>
          </a:xfrm>
          <a:prstGeom prst="wedgeRectCallout">
            <a:avLst>
              <a:gd name="adj1" fmla="val -257198"/>
              <a:gd name="adj2" fmla="val 10490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文字输入确认按钮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1571625"/>
            <a:ext cx="5072062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785813" y="285750"/>
            <a:ext cx="1214437" cy="642938"/>
          </a:xfrm>
          <a:prstGeom prst="wedgeRectCallout">
            <a:avLst>
              <a:gd name="adj1" fmla="val 93043"/>
              <a:gd name="adj2" fmla="val 20825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地图场景切换按钮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6215063" y="214313"/>
            <a:ext cx="1214437" cy="642937"/>
          </a:xfrm>
          <a:prstGeom prst="wedgeRectCallout">
            <a:avLst>
              <a:gd name="adj1" fmla="val -1512"/>
              <a:gd name="adj2" fmla="val 21321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点击进入扫荡界面，可以选择扫荡对象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142875" y="1285875"/>
            <a:ext cx="1285875" cy="1000125"/>
          </a:xfrm>
          <a:prstGeom prst="wedgeRectCallout">
            <a:avLst>
              <a:gd name="adj1" fmla="val 141002"/>
              <a:gd name="adj2" fmla="val 8835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精英副本关卡选择按钮，鼠标点击进入副本，鼠标经过出现红色边框，弹出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说明界面</a:t>
            </a:r>
            <a:endParaRPr lang="zh-CN" altLang="en-US" sz="1100" dirty="0"/>
          </a:p>
        </p:txBody>
      </p:sp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2357438"/>
            <a:ext cx="514350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5" y="2357438"/>
            <a:ext cx="101441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标注 10"/>
          <p:cNvSpPr/>
          <p:nvPr/>
        </p:nvSpPr>
        <p:spPr>
          <a:xfrm>
            <a:off x="4214813" y="5715000"/>
            <a:ext cx="1214437" cy="642938"/>
          </a:xfrm>
          <a:prstGeom prst="wedgeRectCallout">
            <a:avLst>
              <a:gd name="adj1" fmla="val 50144"/>
              <a:gd name="adj2" fmla="val -38378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关卡未开状态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25" y="1857375"/>
            <a:ext cx="5395913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214313" y="4357688"/>
            <a:ext cx="1214437" cy="785812"/>
          </a:xfrm>
          <a:prstGeom prst="wedgeRectCallout">
            <a:avLst>
              <a:gd name="adj1" fmla="val 157831"/>
              <a:gd name="adj2" fmla="val -6145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显示玩家当前处于位置，鼠标经过弹出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界面，颜色变灰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357188" y="1000125"/>
            <a:ext cx="1214437" cy="642938"/>
          </a:xfrm>
          <a:prstGeom prst="wedgeRectCallout">
            <a:avLst>
              <a:gd name="adj1" fmla="val 242755"/>
              <a:gd name="adj2" fmla="val 21652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关卡显示，鼠标点击进入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2286000" y="5572125"/>
            <a:ext cx="1214438" cy="642938"/>
          </a:xfrm>
          <a:prstGeom prst="wedgeRectCallout">
            <a:avLst>
              <a:gd name="adj1" fmla="val 269897"/>
              <a:gd name="adj2" fmla="val -23164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自动出售玩家灵件的按钮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4071938" y="5857875"/>
            <a:ext cx="1214437" cy="642938"/>
          </a:xfrm>
          <a:prstGeom prst="wedgeRectCallout">
            <a:avLst>
              <a:gd name="adj1" fmla="val 156956"/>
              <a:gd name="adj2" fmla="val -23825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挑战玩家当前处于的关卡</a:t>
            </a:r>
            <a:endParaRPr lang="zh-CN" altLang="en-US" sz="1100" dirty="0"/>
          </a:p>
        </p:txBody>
      </p:sp>
      <p:pic>
        <p:nvPicPr>
          <p:cNvPr id="440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3786188"/>
            <a:ext cx="1009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5214938"/>
            <a:ext cx="20288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" y="5572125"/>
            <a:ext cx="971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5857875" y="5857875"/>
            <a:ext cx="1214438" cy="642938"/>
          </a:xfrm>
          <a:prstGeom prst="wedgeRectCallout">
            <a:avLst>
              <a:gd name="adj1" fmla="val 47518"/>
              <a:gd name="adj2" fmla="val -23660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刷新关卡按钮，次数用完，按钮处于不可用状态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7286625" y="285750"/>
            <a:ext cx="1214438" cy="642938"/>
          </a:xfrm>
          <a:prstGeom prst="wedgeRectCallout">
            <a:avLst>
              <a:gd name="adj1" fmla="val -81183"/>
              <a:gd name="adj2" fmla="val 36205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显示玩家位置具体内容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57438" y="1066800"/>
            <a:ext cx="4500562" cy="4576763"/>
          </a:xfrm>
        </p:spPr>
      </p:pic>
      <p:sp>
        <p:nvSpPr>
          <p:cNvPr id="6" name="矩形标注 5"/>
          <p:cNvSpPr/>
          <p:nvPr/>
        </p:nvSpPr>
        <p:spPr>
          <a:xfrm>
            <a:off x="7286625" y="285750"/>
            <a:ext cx="1428750" cy="928688"/>
          </a:xfrm>
          <a:prstGeom prst="wedgeRectCallout">
            <a:avLst>
              <a:gd name="adj1" fmla="val -143213"/>
              <a:gd name="adj2" fmla="val 15202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副本进入按钮，时间未到，按钮显示未开启，活动结束显示今日活动结束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75" y="1214438"/>
            <a:ext cx="41687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57438" y="1357313"/>
            <a:ext cx="4371975" cy="4162425"/>
          </a:xfrm>
        </p:spPr>
      </p:pic>
      <p:sp>
        <p:nvSpPr>
          <p:cNvPr id="3" name="矩形标注 2"/>
          <p:cNvSpPr/>
          <p:nvPr/>
        </p:nvSpPr>
        <p:spPr>
          <a:xfrm>
            <a:off x="928688" y="357188"/>
            <a:ext cx="1214437" cy="642937"/>
          </a:xfrm>
          <a:prstGeom prst="wedgeRectCallout">
            <a:avLst>
              <a:gd name="adj1" fmla="val 112304"/>
              <a:gd name="adj2" fmla="val 33228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人物基本状态情况</a:t>
            </a:r>
            <a:endParaRPr lang="zh-CN" altLang="en-US" sz="1100" dirty="0"/>
          </a:p>
        </p:txBody>
      </p:sp>
      <p:sp>
        <p:nvSpPr>
          <p:cNvPr id="4" name="矩形标注 3"/>
          <p:cNvSpPr/>
          <p:nvPr/>
        </p:nvSpPr>
        <p:spPr>
          <a:xfrm>
            <a:off x="0" y="2643188"/>
            <a:ext cx="1214438" cy="642937"/>
          </a:xfrm>
          <a:prstGeom prst="wedgeRectCallout">
            <a:avLst>
              <a:gd name="adj1" fmla="val 218241"/>
              <a:gd name="adj2" fmla="val 26613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人物成就界面按钮</a:t>
            </a:r>
            <a:endParaRPr lang="zh-CN" altLang="en-US" sz="1100" dirty="0"/>
          </a:p>
        </p:txBody>
      </p:sp>
      <p:sp>
        <p:nvSpPr>
          <p:cNvPr id="5" name="矩形标注 4"/>
          <p:cNvSpPr/>
          <p:nvPr/>
        </p:nvSpPr>
        <p:spPr>
          <a:xfrm>
            <a:off x="0" y="3929063"/>
            <a:ext cx="1214438" cy="642937"/>
          </a:xfrm>
          <a:prstGeom prst="wedgeRectCallout">
            <a:avLst>
              <a:gd name="adj1" fmla="val 207735"/>
              <a:gd name="adj2" fmla="val 12391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剧情回顾任务按钮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7072313" y="285750"/>
            <a:ext cx="1500187" cy="1071563"/>
          </a:xfrm>
          <a:prstGeom prst="wedgeRectCallout">
            <a:avLst>
              <a:gd name="adj1" fmla="val -122331"/>
              <a:gd name="adj2" fmla="val 14243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日常任务，辅助按钮，鼠标点击进入界面。任务完成按钮消失，任务描述字体变为绿色，任务未完成字体灰色</a:t>
            </a:r>
            <a:endParaRPr lang="zh-CN" altLang="en-US" sz="1100" dirty="0"/>
          </a:p>
        </p:txBody>
      </p:sp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75" y="285750"/>
            <a:ext cx="11430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2375" y="3429000"/>
            <a:ext cx="18907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7215188" y="2500313"/>
            <a:ext cx="1214437" cy="642937"/>
          </a:xfrm>
          <a:prstGeom prst="wedgeRectCallout">
            <a:avLst>
              <a:gd name="adj1" fmla="val -156477"/>
              <a:gd name="adj2" fmla="val 34055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日常任务奖励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3738" y="1900238"/>
            <a:ext cx="26765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标注 6"/>
          <p:cNvSpPr/>
          <p:nvPr/>
        </p:nvSpPr>
        <p:spPr>
          <a:xfrm>
            <a:off x="1285875" y="428625"/>
            <a:ext cx="1214438" cy="642938"/>
          </a:xfrm>
          <a:prstGeom prst="wedgeRectCallout">
            <a:avLst>
              <a:gd name="adj1" fmla="val 186722"/>
              <a:gd name="adj2" fmla="val 28267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游戏静音按钮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857250" y="1643063"/>
            <a:ext cx="1214438" cy="642937"/>
          </a:xfrm>
          <a:prstGeom prst="wedgeRectCallout">
            <a:avLst>
              <a:gd name="adj1" fmla="val 213863"/>
              <a:gd name="adj2" fmla="val 13383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游戏背景音乐调节条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6215063" y="1071563"/>
            <a:ext cx="1214437" cy="642937"/>
          </a:xfrm>
          <a:prstGeom prst="wedgeRectCallout">
            <a:avLst>
              <a:gd name="adj1" fmla="val -121455"/>
              <a:gd name="adj2" fmla="val 25951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游戏音效调节条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1071563" y="2571750"/>
            <a:ext cx="1214437" cy="642938"/>
          </a:xfrm>
          <a:prstGeom prst="wedgeRectCallout">
            <a:avLst>
              <a:gd name="adj1" fmla="val 264642"/>
              <a:gd name="adj2" fmla="val 8422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同屏人数选择按钮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928688" y="3429000"/>
            <a:ext cx="1214437" cy="642938"/>
          </a:xfrm>
          <a:prstGeom prst="wedgeRectCallout">
            <a:avLst>
              <a:gd name="adj1" fmla="val 163084"/>
              <a:gd name="adj2" fmla="val -177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游戏画面质量调节按钮</a:t>
            </a:r>
            <a:endParaRPr lang="zh-CN" altLang="en-US" sz="1100" dirty="0"/>
          </a:p>
        </p:txBody>
      </p:sp>
      <p:pic>
        <p:nvPicPr>
          <p:cNvPr id="481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5072063"/>
            <a:ext cx="1458912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标注 12"/>
          <p:cNvSpPr/>
          <p:nvPr/>
        </p:nvSpPr>
        <p:spPr>
          <a:xfrm>
            <a:off x="1285875" y="4286250"/>
            <a:ext cx="1285875" cy="714375"/>
          </a:xfrm>
          <a:prstGeom prst="wedgeRectCallout">
            <a:avLst>
              <a:gd name="adj1" fmla="val 181713"/>
              <a:gd name="adj2" fmla="val -6147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消费项目提示按钮，鼠标点击弹出消费项目设置界面</a:t>
            </a:r>
            <a:endParaRPr lang="zh-CN" altLang="en-US" sz="1100" dirty="0"/>
          </a:p>
        </p:txBody>
      </p:sp>
      <p:sp>
        <p:nvSpPr>
          <p:cNvPr id="14" name="矩形标注 13"/>
          <p:cNvSpPr/>
          <p:nvPr/>
        </p:nvSpPr>
        <p:spPr>
          <a:xfrm>
            <a:off x="3000375" y="5643563"/>
            <a:ext cx="1214438" cy="642937"/>
          </a:xfrm>
          <a:prstGeom prst="wedgeRectCallout">
            <a:avLst>
              <a:gd name="adj1" fmla="val 41389"/>
              <a:gd name="adj2" fmla="val -19856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系统默认设置按钮</a:t>
            </a:r>
            <a:endParaRPr lang="zh-CN" altLang="en-US" sz="1100" dirty="0"/>
          </a:p>
        </p:txBody>
      </p:sp>
      <p:sp>
        <p:nvSpPr>
          <p:cNvPr id="15" name="矩形标注 14"/>
          <p:cNvSpPr/>
          <p:nvPr/>
        </p:nvSpPr>
        <p:spPr>
          <a:xfrm>
            <a:off x="6500813" y="5214938"/>
            <a:ext cx="1214437" cy="642937"/>
          </a:xfrm>
          <a:prstGeom prst="wedgeRectCallout">
            <a:avLst>
              <a:gd name="adj1" fmla="val -173111"/>
              <a:gd name="adj2" fmla="val -13737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返回主界面按钮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19338" y="1811338"/>
            <a:ext cx="4505325" cy="4105275"/>
          </a:xfrm>
        </p:spPr>
      </p:pic>
      <p:sp>
        <p:nvSpPr>
          <p:cNvPr id="5" name="矩形标注 4"/>
          <p:cNvSpPr/>
          <p:nvPr/>
        </p:nvSpPr>
        <p:spPr>
          <a:xfrm>
            <a:off x="500063" y="214313"/>
            <a:ext cx="1285875" cy="1071562"/>
          </a:xfrm>
          <a:prstGeom prst="wedgeRectCallout">
            <a:avLst>
              <a:gd name="adj1" fmla="val 128307"/>
              <a:gd name="adj2" fmla="val 14954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任务标签按钮（当前、可接）</a:t>
            </a:r>
            <a:endParaRPr lang="en-US" altLang="zh-CN" sz="11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鼠标选中信息栏显示当前已接任务与可接任务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571500" y="2000250"/>
            <a:ext cx="1214438" cy="642938"/>
          </a:xfrm>
          <a:prstGeom prst="wedgeRectCallout">
            <a:avLst>
              <a:gd name="adj1" fmla="val 114056"/>
              <a:gd name="adj2" fmla="val 4949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打开、关闭人物显示按钮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7215188" y="3643313"/>
            <a:ext cx="1214437" cy="642937"/>
          </a:xfrm>
          <a:prstGeom prst="wedgeRectCallout">
            <a:avLst>
              <a:gd name="adj1" fmla="val -185368"/>
              <a:gd name="adj2" fmla="val 21486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放弃、接取任务按钮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3429000" y="642938"/>
            <a:ext cx="1214438" cy="642937"/>
          </a:xfrm>
          <a:prstGeom prst="wedgeRectCallout">
            <a:avLst>
              <a:gd name="adj1" fmla="val 35260"/>
              <a:gd name="adj2" fmla="val 29094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任务剧情描述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6858000" y="857250"/>
            <a:ext cx="1214438" cy="642938"/>
          </a:xfrm>
          <a:prstGeom prst="wedgeRectCallout">
            <a:avLst>
              <a:gd name="adj1" fmla="val -159103"/>
              <a:gd name="adj2" fmla="val 38520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任务内容描述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00125" y="1500188"/>
            <a:ext cx="6840538" cy="3600450"/>
          </a:xfrm>
        </p:spPr>
      </p:pic>
      <p:sp>
        <p:nvSpPr>
          <p:cNvPr id="5" name="矩形标注 4"/>
          <p:cNvSpPr/>
          <p:nvPr/>
        </p:nvSpPr>
        <p:spPr>
          <a:xfrm>
            <a:off x="1143000" y="0"/>
            <a:ext cx="1214438" cy="1000125"/>
          </a:xfrm>
          <a:prstGeom prst="wedgeRectCallout">
            <a:avLst>
              <a:gd name="adj1" fmla="val 183220"/>
              <a:gd name="adj2" fmla="val 27286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场景地标按钮，鼠标点击自动寻路，根据玩家游戏进度逐一显示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4071938" y="5429250"/>
            <a:ext cx="1214437" cy="642938"/>
          </a:xfrm>
          <a:prstGeom prst="wedgeRectCallout">
            <a:avLst>
              <a:gd name="adj1" fmla="val 226996"/>
              <a:gd name="adj2" fmla="val -13241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返回界面按钮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38" y="2571750"/>
            <a:ext cx="34178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428625" y="714375"/>
            <a:ext cx="914400" cy="612775"/>
          </a:xfrm>
          <a:prstGeom prst="wedgeRectCallout">
            <a:avLst>
              <a:gd name="adj1" fmla="val 321213"/>
              <a:gd name="adj2" fmla="val 29316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当前所在地图名称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6215063" y="357188"/>
            <a:ext cx="914400" cy="755650"/>
          </a:xfrm>
          <a:prstGeom prst="wedgeRectCallout">
            <a:avLst>
              <a:gd name="adj1" fmla="val -117423"/>
              <a:gd name="adj2" fmla="val 25511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声音开、关按钮，鼠标经过弹出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188" y="571500"/>
            <a:ext cx="7429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标注 8"/>
          <p:cNvSpPr/>
          <p:nvPr/>
        </p:nvSpPr>
        <p:spPr>
          <a:xfrm>
            <a:off x="428625" y="4643438"/>
            <a:ext cx="914400" cy="612775"/>
          </a:xfrm>
          <a:prstGeom prst="wedgeRectCallout">
            <a:avLst>
              <a:gd name="adj1" fmla="val 197349"/>
              <a:gd name="adj2" fmla="val -24957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进入世界地图按钮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2357438" y="4643438"/>
            <a:ext cx="914400" cy="612775"/>
          </a:xfrm>
          <a:prstGeom prst="wedgeRectCallout">
            <a:avLst>
              <a:gd name="adj1" fmla="val 103031"/>
              <a:gd name="adj2" fmla="val -24448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进入游戏设置界面按钮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4071938" y="5429250"/>
            <a:ext cx="914400" cy="612775"/>
          </a:xfrm>
          <a:prstGeom prst="wedgeRectCallout">
            <a:avLst>
              <a:gd name="adj1" fmla="val -3787"/>
              <a:gd name="adj2" fmla="val -37508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进入助手界面按钮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6000750" y="5429250"/>
            <a:ext cx="914400" cy="612775"/>
          </a:xfrm>
          <a:prstGeom prst="wedgeRectCallout">
            <a:avLst>
              <a:gd name="adj1" fmla="val -101514"/>
              <a:gd name="adj2" fmla="val -37338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显示、隐藏其他玩家人物按钮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0" y="2428875"/>
            <a:ext cx="2828925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6286500" y="285750"/>
            <a:ext cx="1143000" cy="898525"/>
          </a:xfrm>
          <a:prstGeom prst="wedgeRectCallout">
            <a:avLst>
              <a:gd name="adj1" fmla="val -165832"/>
              <a:gd name="adj2" fmla="val 24704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当前可接任务标签按钮，鼠标未选中，呈灰色字体状态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2928938" y="357188"/>
            <a:ext cx="914400" cy="612775"/>
          </a:xfrm>
          <a:prstGeom prst="wedgeRectCallout">
            <a:avLst>
              <a:gd name="adj1" fmla="val 97350"/>
              <a:gd name="adj2" fmla="val 35592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任务按钮，鼠标点击弹出任务界面</a:t>
            </a:r>
            <a:endParaRPr lang="zh-CN" altLang="en-US" sz="1100" dirty="0"/>
          </a:p>
        </p:txBody>
      </p:sp>
      <p:sp>
        <p:nvSpPr>
          <p:cNvPr id="7" name="矩形标注 6"/>
          <p:cNvSpPr/>
          <p:nvPr/>
        </p:nvSpPr>
        <p:spPr>
          <a:xfrm>
            <a:off x="581025" y="866775"/>
            <a:ext cx="914400" cy="612775"/>
          </a:xfrm>
          <a:prstGeom prst="wedgeRectCallout">
            <a:avLst>
              <a:gd name="adj1" fmla="val 287123"/>
              <a:gd name="adj2" fmla="val 29146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当前已接任务标签按钮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7643813" y="1214438"/>
            <a:ext cx="914400" cy="612775"/>
          </a:xfrm>
          <a:prstGeom prst="wedgeRectCallout">
            <a:avLst>
              <a:gd name="adj1" fmla="val -286741"/>
              <a:gd name="adj2" fmla="val 24228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打开、隐藏任务信息显示界面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7929563" y="2643188"/>
            <a:ext cx="914400" cy="612775"/>
          </a:xfrm>
          <a:prstGeom prst="wedgeRectCallout">
            <a:avLst>
              <a:gd name="adj1" fmla="val -308332"/>
              <a:gd name="adj2" fmla="val 5741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任务向上调动按钮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7858125" y="3571875"/>
            <a:ext cx="914400" cy="612775"/>
          </a:xfrm>
          <a:prstGeom prst="wedgeRectCallout">
            <a:avLst>
              <a:gd name="adj1" fmla="val -306059"/>
              <a:gd name="adj2" fmla="val -5622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滑块按钮</a:t>
            </a:r>
            <a:endParaRPr lang="zh-CN" altLang="en-US" sz="1100" dirty="0"/>
          </a:p>
        </p:txBody>
      </p:sp>
      <p:sp>
        <p:nvSpPr>
          <p:cNvPr id="11" name="矩形标注 10"/>
          <p:cNvSpPr/>
          <p:nvPr/>
        </p:nvSpPr>
        <p:spPr>
          <a:xfrm>
            <a:off x="7786688" y="4857750"/>
            <a:ext cx="914400" cy="612775"/>
          </a:xfrm>
          <a:prstGeom prst="wedgeRectCallout">
            <a:avLst>
              <a:gd name="adj1" fmla="val -296969"/>
              <a:gd name="adj2" fmla="val -13933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人物向下调动按钮</a:t>
            </a:r>
            <a:endParaRPr lang="zh-CN" altLang="en-US" sz="1100" dirty="0"/>
          </a:p>
        </p:txBody>
      </p:sp>
      <p:sp>
        <p:nvSpPr>
          <p:cNvPr id="12" name="矩形标注 11"/>
          <p:cNvSpPr/>
          <p:nvPr/>
        </p:nvSpPr>
        <p:spPr>
          <a:xfrm>
            <a:off x="6215063" y="5572125"/>
            <a:ext cx="1143000" cy="1041400"/>
          </a:xfrm>
          <a:prstGeom prst="wedgeRectCallout">
            <a:avLst>
              <a:gd name="adj1" fmla="val -220606"/>
              <a:gd name="adj2" fmla="val -2406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任务地点，黄色字体显示，鼠标点击进入自动寻路状态，鼠标经过弹出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7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00" y="5857875"/>
            <a:ext cx="15446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标注 13"/>
          <p:cNvSpPr/>
          <p:nvPr/>
        </p:nvSpPr>
        <p:spPr>
          <a:xfrm>
            <a:off x="2714625" y="5214938"/>
            <a:ext cx="1143000" cy="1041400"/>
          </a:xfrm>
          <a:prstGeom prst="wedgeRectCallout">
            <a:avLst>
              <a:gd name="adj1" fmla="val 93028"/>
              <a:gd name="adj2" fmla="val -13587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怪物名称，黄色字体显示，鼠标点击进入自动寻路状态，鼠标经过弹出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2571750"/>
            <a:ext cx="68961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428625" y="571500"/>
            <a:ext cx="985838" cy="785813"/>
          </a:xfrm>
          <a:prstGeom prst="wedgeRectCallout">
            <a:avLst>
              <a:gd name="adj1" fmla="val 102308"/>
              <a:gd name="adj2" fmla="val 24904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人物属性按钮，鼠标经过弹出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1571625" y="0"/>
            <a:ext cx="914400" cy="827088"/>
          </a:xfrm>
          <a:prstGeom prst="wedgeRectCallout">
            <a:avLst>
              <a:gd name="adj1" fmla="val 54169"/>
              <a:gd name="adj2" fmla="val 31871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背包按钮，鼠标经过弹出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214313"/>
            <a:ext cx="5905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25" y="928688"/>
            <a:ext cx="523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2714625" y="0"/>
            <a:ext cx="914400" cy="827088"/>
          </a:xfrm>
          <a:prstGeom prst="wedgeRectCallout">
            <a:avLst>
              <a:gd name="adj1" fmla="val -15149"/>
              <a:gd name="adj2" fmla="val 3086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装备强化系统按钮，鼠标经出弹出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3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250" y="857250"/>
            <a:ext cx="571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标注 12"/>
          <p:cNvSpPr/>
          <p:nvPr/>
        </p:nvSpPr>
        <p:spPr>
          <a:xfrm>
            <a:off x="1214438" y="4786313"/>
            <a:ext cx="914400" cy="827087"/>
          </a:xfrm>
          <a:prstGeom prst="wedgeRectCallout">
            <a:avLst>
              <a:gd name="adj1" fmla="val 206442"/>
              <a:gd name="adj2" fmla="val -24924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角色布阵系统按钮，鼠标经出弹出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41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75" y="5715000"/>
            <a:ext cx="552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标注 14"/>
          <p:cNvSpPr/>
          <p:nvPr/>
        </p:nvSpPr>
        <p:spPr>
          <a:xfrm>
            <a:off x="2214563" y="5357813"/>
            <a:ext cx="928687" cy="1000125"/>
          </a:xfrm>
          <a:prstGeom prst="wedgeRectCallout">
            <a:avLst>
              <a:gd name="adj1" fmla="val 147421"/>
              <a:gd name="adj2" fmla="val -27515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人物自身属性提升系统按钮，鼠标经出弹出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4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0" y="6357938"/>
            <a:ext cx="5429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标注 17"/>
          <p:cNvSpPr/>
          <p:nvPr/>
        </p:nvSpPr>
        <p:spPr>
          <a:xfrm>
            <a:off x="4071938" y="5500688"/>
            <a:ext cx="928687" cy="1000125"/>
          </a:xfrm>
          <a:prstGeom prst="wedgeRectCallout">
            <a:avLst>
              <a:gd name="adj1" fmla="val 7562"/>
              <a:gd name="adj2" fmla="val -28554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45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8" y="6581775"/>
            <a:ext cx="571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矩形标注 19"/>
          <p:cNvSpPr/>
          <p:nvPr/>
        </p:nvSpPr>
        <p:spPr>
          <a:xfrm>
            <a:off x="4357688" y="285750"/>
            <a:ext cx="928687" cy="1000125"/>
          </a:xfrm>
          <a:prstGeom prst="wedgeRectCallout">
            <a:avLst>
              <a:gd name="adj1" fmla="val 27702"/>
              <a:gd name="adj2" fmla="val 21938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封灵系统按钮，鼠标经出弹出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47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86250" y="1357313"/>
            <a:ext cx="571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标注 21"/>
          <p:cNvSpPr/>
          <p:nvPr/>
        </p:nvSpPr>
        <p:spPr>
          <a:xfrm>
            <a:off x="5643563" y="214313"/>
            <a:ext cx="928687" cy="1000125"/>
          </a:xfrm>
          <a:prstGeom prst="wedgeRectCallout">
            <a:avLst>
              <a:gd name="adj1" fmla="val -38312"/>
              <a:gd name="adj2" fmla="val 22458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封灵系统按钮，鼠标经出弹出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49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2188" y="1285875"/>
            <a:ext cx="590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标注 24"/>
          <p:cNvSpPr/>
          <p:nvPr/>
        </p:nvSpPr>
        <p:spPr>
          <a:xfrm>
            <a:off x="5572125" y="5500688"/>
            <a:ext cx="928688" cy="1000125"/>
          </a:xfrm>
          <a:prstGeom prst="wedgeRectCallout">
            <a:avLst>
              <a:gd name="adj1" fmla="val 7562"/>
              <a:gd name="adj2" fmla="val -28554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成就系统按钮，鼠标经出弹出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51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500688" y="5143500"/>
            <a:ext cx="533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标注 26"/>
          <p:cNvSpPr/>
          <p:nvPr/>
        </p:nvSpPr>
        <p:spPr>
          <a:xfrm>
            <a:off x="6858000" y="285750"/>
            <a:ext cx="928688" cy="1000125"/>
          </a:xfrm>
          <a:prstGeom prst="wedgeRectCallout">
            <a:avLst>
              <a:gd name="adj1" fmla="val -74116"/>
              <a:gd name="adj2" fmla="val 22146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好友系统按钮，鼠标经出弹出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53" name="Picture 1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286625" y="1357313"/>
            <a:ext cx="5429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矩形标注 28"/>
          <p:cNvSpPr/>
          <p:nvPr/>
        </p:nvSpPr>
        <p:spPr>
          <a:xfrm>
            <a:off x="7143750" y="5643563"/>
            <a:ext cx="928688" cy="1000125"/>
          </a:xfrm>
          <a:prstGeom prst="wedgeRectCallout">
            <a:avLst>
              <a:gd name="adj1" fmla="val -51738"/>
              <a:gd name="adj2" fmla="val -30632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帮派系统按钮，鼠标经出弹出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18455" name="Picture 1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572375" y="5286375"/>
            <a:ext cx="571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6" name="Picture 1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286750" y="3143250"/>
            <a:ext cx="5524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标注 31"/>
          <p:cNvSpPr/>
          <p:nvPr/>
        </p:nvSpPr>
        <p:spPr>
          <a:xfrm>
            <a:off x="8215313" y="2357438"/>
            <a:ext cx="785812" cy="714375"/>
          </a:xfrm>
          <a:prstGeom prst="wedgeRectCallout">
            <a:avLst>
              <a:gd name="adj1" fmla="val -100969"/>
              <a:gd name="adj2" fmla="val 7705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练功按钮，鼠标经出弹出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2571750"/>
            <a:ext cx="59150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标注 2"/>
          <p:cNvSpPr/>
          <p:nvPr/>
        </p:nvSpPr>
        <p:spPr>
          <a:xfrm>
            <a:off x="214313" y="0"/>
            <a:ext cx="985837" cy="1214438"/>
          </a:xfrm>
          <a:prstGeom prst="wedgeRectCallout">
            <a:avLst>
              <a:gd name="adj1" fmla="val 89005"/>
              <a:gd name="adj2" fmla="val 17193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药院活动按钮，鼠标经过圆圈背景变黄色，鼠标点击弹出药院界面</a:t>
            </a:r>
            <a:endParaRPr lang="zh-CN" altLang="en-US" sz="1100" dirty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1285875"/>
            <a:ext cx="42862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1285875" y="0"/>
            <a:ext cx="1071563" cy="1143000"/>
          </a:xfrm>
          <a:prstGeom prst="wedgeRectCallout">
            <a:avLst>
              <a:gd name="adj1" fmla="val 49566"/>
              <a:gd name="adj2" fmla="val 18870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竞技场活动按钮，鼠标经过特效与药院一样，鼠标点击弹出竞技场界面</a:t>
            </a:r>
            <a:endParaRPr lang="zh-CN" altLang="en-US" sz="1100" dirty="0"/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313" y="1143000"/>
            <a:ext cx="4238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2428875" y="0"/>
            <a:ext cx="1071563" cy="1143000"/>
          </a:xfrm>
          <a:prstGeom prst="wedgeRectCallout">
            <a:avLst>
              <a:gd name="adj1" fmla="val 6899"/>
              <a:gd name="adj2" fmla="val 17688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英雄副本活动按钮，鼠标经过特效与药院一样，鼠标点击弹出副本选择界面</a:t>
            </a:r>
            <a:endParaRPr lang="zh-CN" altLang="en-US" sz="1100" dirty="0"/>
          </a:p>
        </p:txBody>
      </p:sp>
      <p:pic>
        <p:nvPicPr>
          <p:cNvPr id="1946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0" y="1214438"/>
            <a:ext cx="4349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标注 9"/>
          <p:cNvSpPr/>
          <p:nvPr/>
        </p:nvSpPr>
        <p:spPr>
          <a:xfrm>
            <a:off x="3571875" y="0"/>
            <a:ext cx="1071563" cy="1143000"/>
          </a:xfrm>
          <a:prstGeom prst="wedgeRectCallout">
            <a:avLst>
              <a:gd name="adj1" fmla="val -33828"/>
              <a:gd name="adj2" fmla="val 18598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六道轮回活动按钮，鼠标经过特效与药院一样，鼠标点击弹出六道轮回选择界面</a:t>
            </a:r>
            <a:endParaRPr lang="zh-CN" altLang="en-US" sz="1100" dirty="0"/>
          </a:p>
        </p:txBody>
      </p:sp>
      <p:pic>
        <p:nvPicPr>
          <p:cNvPr id="19465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5" y="1143000"/>
            <a:ext cx="447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4786313" y="0"/>
            <a:ext cx="1428750" cy="1152525"/>
          </a:xfrm>
          <a:prstGeom prst="wedgeRectCallout">
            <a:avLst>
              <a:gd name="adj1" fmla="val -40718"/>
              <a:gd name="adj2" fmla="val 17696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日常活动按钮，鼠标经过特效与药院一样。有活动提示时，圆圈出现光效提示，鼠标点击弹出日常活动副本选择界面</a:t>
            </a:r>
            <a:endParaRPr lang="zh-CN" altLang="en-US" sz="1100" dirty="0"/>
          </a:p>
        </p:txBody>
      </p:sp>
      <p:pic>
        <p:nvPicPr>
          <p:cNvPr id="194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3" y="1214438"/>
            <a:ext cx="4286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标注 13"/>
          <p:cNvSpPr/>
          <p:nvPr/>
        </p:nvSpPr>
        <p:spPr>
          <a:xfrm>
            <a:off x="6357938" y="0"/>
            <a:ext cx="1428750" cy="1152525"/>
          </a:xfrm>
          <a:prstGeom prst="wedgeRectCallout">
            <a:avLst>
              <a:gd name="adj1" fmla="val -90172"/>
              <a:gd name="adj2" fmla="val 19048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帮派活动按钮，鼠标经过特效与药院一样。有活动提示时，圆圈出现光效提示，鼠标点击弹出帮派活动副本选择界面</a:t>
            </a:r>
            <a:endParaRPr lang="zh-CN" altLang="en-US" sz="1100" dirty="0"/>
          </a:p>
        </p:txBody>
      </p:sp>
      <p:pic>
        <p:nvPicPr>
          <p:cNvPr id="19469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0875" y="1214438"/>
            <a:ext cx="38893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58188" y="1428750"/>
            <a:ext cx="50006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标注 16"/>
          <p:cNvSpPr/>
          <p:nvPr/>
        </p:nvSpPr>
        <p:spPr>
          <a:xfrm>
            <a:off x="7858125" y="285750"/>
            <a:ext cx="1071563" cy="1143000"/>
          </a:xfrm>
          <a:prstGeom prst="wedgeRectCallout">
            <a:avLst>
              <a:gd name="adj1" fmla="val -124009"/>
              <a:gd name="adj2" fmla="val 17325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助手按钮，鼠标经过特效与药院一样，鼠标点击弹出助手界面</a:t>
            </a:r>
            <a:endParaRPr lang="zh-CN" altLang="en-US" sz="1100" dirty="0"/>
          </a:p>
        </p:txBody>
      </p:sp>
      <p:sp>
        <p:nvSpPr>
          <p:cNvPr id="18" name="矩形标注 17"/>
          <p:cNvSpPr/>
          <p:nvPr/>
        </p:nvSpPr>
        <p:spPr>
          <a:xfrm>
            <a:off x="7715250" y="4500563"/>
            <a:ext cx="1071563" cy="1143000"/>
          </a:xfrm>
          <a:prstGeom prst="wedgeRectCallout">
            <a:avLst>
              <a:gd name="adj1" fmla="val -311543"/>
              <a:gd name="adj2" fmla="val -11326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声望排行榜按钮，鼠标经过特效与药院一样，鼠标点击弹出声望排行榜界面</a:t>
            </a:r>
            <a:endParaRPr lang="zh-CN" altLang="en-US" sz="1100" dirty="0"/>
          </a:p>
        </p:txBody>
      </p:sp>
      <p:pic>
        <p:nvPicPr>
          <p:cNvPr id="19473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86688" y="3857625"/>
            <a:ext cx="5000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4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14938" y="1714500"/>
            <a:ext cx="500062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63" y="1928813"/>
            <a:ext cx="2428875" cy="325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标注 4"/>
          <p:cNvSpPr/>
          <p:nvPr/>
        </p:nvSpPr>
        <p:spPr>
          <a:xfrm>
            <a:off x="642938" y="142875"/>
            <a:ext cx="985837" cy="857250"/>
          </a:xfrm>
          <a:prstGeom prst="wedgeRectCallout">
            <a:avLst>
              <a:gd name="adj1" fmla="val 240998"/>
              <a:gd name="adj2" fmla="val 25892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魂器装备，鼠标经过，边框颜色变红，弹出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6" name="矩形标注 5"/>
          <p:cNvSpPr/>
          <p:nvPr/>
        </p:nvSpPr>
        <p:spPr>
          <a:xfrm>
            <a:off x="142875" y="1143000"/>
            <a:ext cx="1128713" cy="755650"/>
          </a:xfrm>
          <a:prstGeom prst="wedgeRectCallout">
            <a:avLst>
              <a:gd name="adj1" fmla="val 250769"/>
              <a:gd name="adj2" fmla="val 21356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武器装备，鼠标经过，边框颜色变红，弹出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63" y="0"/>
            <a:ext cx="1071562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142875" y="2071688"/>
            <a:ext cx="1128713" cy="755650"/>
          </a:xfrm>
          <a:prstGeom prst="wedgeRectCallout">
            <a:avLst>
              <a:gd name="adj1" fmla="val 251711"/>
              <a:gd name="adj2" fmla="val 1544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护符装备，鼠标经过，边框颜色变红，弹出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142875" y="2928938"/>
            <a:ext cx="1128713" cy="755650"/>
          </a:xfrm>
          <a:prstGeom prst="wedgeRectCallout">
            <a:avLst>
              <a:gd name="adj1" fmla="val 263957"/>
              <a:gd name="adj2" fmla="val 9816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经验条显示，绿色经验条，</a:t>
            </a:r>
            <a:r>
              <a:rPr lang="en-US" altLang="zh-CN" sz="1100" dirty="0"/>
              <a:t>xx/xx</a:t>
            </a:r>
            <a:r>
              <a:rPr lang="zh-CN" altLang="en-US" sz="1100" dirty="0"/>
              <a:t>经验显示</a:t>
            </a:r>
            <a:endParaRPr lang="zh-CN" altLang="en-US" sz="1100" dirty="0"/>
          </a:p>
        </p:txBody>
      </p:sp>
      <p:sp>
        <p:nvSpPr>
          <p:cNvPr id="10" name="矩形标注 9"/>
          <p:cNvSpPr/>
          <p:nvPr/>
        </p:nvSpPr>
        <p:spPr>
          <a:xfrm>
            <a:off x="0" y="3714750"/>
            <a:ext cx="1357313" cy="898525"/>
          </a:xfrm>
          <a:prstGeom prst="wedgeRectCallout">
            <a:avLst>
              <a:gd name="adj1" fmla="val 216221"/>
              <a:gd name="adj2" fmla="val 3956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个人属性显示</a:t>
            </a:r>
            <a:endParaRPr lang="en-US" altLang="zh-CN" sz="11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生命、武力、职业、绝技、绝招、法术，鼠标经过弹出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204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643438"/>
            <a:ext cx="1323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2857500" y="0"/>
            <a:ext cx="1057275" cy="1000125"/>
          </a:xfrm>
          <a:prstGeom prst="wedgeRectCallout">
            <a:avLst>
              <a:gd name="adj1" fmla="val 119343"/>
              <a:gd name="adj2" fmla="val 198329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命格标记与数字显示，鼠标经过，弹出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界面，鼠标点击弹出命格界面</a:t>
            </a:r>
            <a:endParaRPr lang="zh-CN" altLang="en-US" sz="1100" dirty="0"/>
          </a:p>
        </p:txBody>
      </p:sp>
      <p:pic>
        <p:nvPicPr>
          <p:cNvPr id="2049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9063" y="142875"/>
            <a:ext cx="135731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标注 13"/>
          <p:cNvSpPr/>
          <p:nvPr/>
        </p:nvSpPr>
        <p:spPr>
          <a:xfrm>
            <a:off x="6500813" y="0"/>
            <a:ext cx="928687" cy="1000125"/>
          </a:xfrm>
          <a:prstGeom prst="wedgeRectCallout">
            <a:avLst>
              <a:gd name="adj1" fmla="val -142793"/>
              <a:gd name="adj2" fmla="val 15261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界面关闭按钮，鼠标点击，回到主界面</a:t>
            </a:r>
            <a:endParaRPr lang="zh-CN" altLang="en-US" sz="1100" dirty="0"/>
          </a:p>
        </p:txBody>
      </p:sp>
      <p:pic>
        <p:nvPicPr>
          <p:cNvPr id="2049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72375" y="2786063"/>
            <a:ext cx="1209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标注 15"/>
          <p:cNvSpPr/>
          <p:nvPr/>
        </p:nvSpPr>
        <p:spPr>
          <a:xfrm>
            <a:off x="7643813" y="1428750"/>
            <a:ext cx="928687" cy="1357313"/>
          </a:xfrm>
          <a:prstGeom prst="wedgeRectCallout">
            <a:avLst>
              <a:gd name="adj1" fmla="val -265297"/>
              <a:gd name="adj2" fmla="val 5161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人物与伙伴标签按钮，鼠标经过弹出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，鼠标选中状态，显示选中人物装备状态</a:t>
            </a:r>
            <a:endParaRPr lang="zh-CN" altLang="en-US" sz="1100" dirty="0"/>
          </a:p>
        </p:txBody>
      </p:sp>
      <p:sp>
        <p:nvSpPr>
          <p:cNvPr id="17" name="矩形标注 16"/>
          <p:cNvSpPr/>
          <p:nvPr/>
        </p:nvSpPr>
        <p:spPr>
          <a:xfrm>
            <a:off x="142875" y="5286375"/>
            <a:ext cx="1357313" cy="898525"/>
          </a:xfrm>
          <a:prstGeom prst="wedgeRectCallout">
            <a:avLst>
              <a:gd name="adj1" fmla="val 197420"/>
              <a:gd name="adj2" fmla="val -9180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伙伴按钮，鼠标点击进入伙伴界面</a:t>
            </a:r>
            <a:endParaRPr lang="zh-CN" altLang="en-US" sz="1100" dirty="0"/>
          </a:p>
        </p:txBody>
      </p:sp>
      <p:sp>
        <p:nvSpPr>
          <p:cNvPr id="18" name="矩形标注 17"/>
          <p:cNvSpPr/>
          <p:nvPr/>
        </p:nvSpPr>
        <p:spPr>
          <a:xfrm>
            <a:off x="2000250" y="5786438"/>
            <a:ext cx="1357313" cy="898525"/>
          </a:xfrm>
          <a:prstGeom prst="wedgeRectCallout">
            <a:avLst>
              <a:gd name="adj1" fmla="val 104983"/>
              <a:gd name="adj2" fmla="val -15097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鲜花按钮，鼠标点击弹出玩家鲜花状态界面</a:t>
            </a:r>
            <a:endParaRPr lang="zh-CN" altLang="en-US" sz="1100" dirty="0"/>
          </a:p>
        </p:txBody>
      </p:sp>
      <p:sp>
        <p:nvSpPr>
          <p:cNvPr id="19" name="矩形标注 18"/>
          <p:cNvSpPr/>
          <p:nvPr/>
        </p:nvSpPr>
        <p:spPr>
          <a:xfrm>
            <a:off x="3643313" y="5786438"/>
            <a:ext cx="1357312" cy="898525"/>
          </a:xfrm>
          <a:prstGeom prst="wedgeRectCallout">
            <a:avLst>
              <a:gd name="adj1" fmla="val 18812"/>
              <a:gd name="adj2" fmla="val -14979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丹药按钮，鼠标点击进入丹药界面</a:t>
            </a:r>
            <a:endParaRPr lang="zh-CN" altLang="en-US" sz="1100" dirty="0"/>
          </a:p>
        </p:txBody>
      </p:sp>
      <p:sp>
        <p:nvSpPr>
          <p:cNvPr id="20" name="矩形标注 19"/>
          <p:cNvSpPr/>
          <p:nvPr/>
        </p:nvSpPr>
        <p:spPr>
          <a:xfrm>
            <a:off x="6286500" y="5572125"/>
            <a:ext cx="1357313" cy="898525"/>
          </a:xfrm>
          <a:prstGeom prst="wedgeRectCallout">
            <a:avLst>
              <a:gd name="adj1" fmla="val -137861"/>
              <a:gd name="adj2" fmla="val -12375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培养按钮，鼠标点击进入培养界面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571625"/>
            <a:ext cx="547687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0" y="5072063"/>
            <a:ext cx="1357313" cy="898525"/>
          </a:xfrm>
          <a:prstGeom prst="wedgeRectCallout">
            <a:avLst>
              <a:gd name="adj1" fmla="val 99499"/>
              <a:gd name="adj2" fmla="val -13085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当前玩家声望值显示</a:t>
            </a:r>
            <a:endParaRPr lang="zh-CN" altLang="en-US" sz="1100" dirty="0"/>
          </a:p>
        </p:txBody>
      </p:sp>
      <p:sp>
        <p:nvSpPr>
          <p:cNvPr id="8" name="矩形标注 7"/>
          <p:cNvSpPr/>
          <p:nvPr/>
        </p:nvSpPr>
        <p:spPr>
          <a:xfrm>
            <a:off x="142875" y="2643188"/>
            <a:ext cx="1000125" cy="898525"/>
          </a:xfrm>
          <a:prstGeom prst="wedgeRectCallout">
            <a:avLst>
              <a:gd name="adj1" fmla="val 106941"/>
              <a:gd name="adj2" fmla="val -7855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声望等级显示条，不同声望等级，招取不同同伴</a:t>
            </a:r>
            <a:endParaRPr lang="zh-CN" altLang="en-US" sz="1100" dirty="0"/>
          </a:p>
        </p:txBody>
      </p:sp>
      <p:sp>
        <p:nvSpPr>
          <p:cNvPr id="9" name="矩形标注 8"/>
          <p:cNvSpPr/>
          <p:nvPr/>
        </p:nvSpPr>
        <p:spPr>
          <a:xfrm>
            <a:off x="214313" y="714375"/>
            <a:ext cx="1000125" cy="684213"/>
          </a:xfrm>
          <a:prstGeom prst="wedgeRectCallout">
            <a:avLst>
              <a:gd name="adj1" fmla="val 108004"/>
              <a:gd name="adj2" fmla="val 173781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声望不足，无法招取，鼠标经过弹出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285750"/>
            <a:ext cx="1152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标注 11"/>
          <p:cNvSpPr/>
          <p:nvPr/>
        </p:nvSpPr>
        <p:spPr>
          <a:xfrm>
            <a:off x="1785938" y="428625"/>
            <a:ext cx="1000125" cy="684213"/>
          </a:xfrm>
          <a:prstGeom prst="wedgeRectCallout">
            <a:avLst>
              <a:gd name="adj1" fmla="val 77174"/>
              <a:gd name="adj2" fmla="val 215746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招取伙伴头像，鼠标经过弹出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2151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0"/>
            <a:ext cx="928688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标注 13"/>
          <p:cNvSpPr/>
          <p:nvPr/>
        </p:nvSpPr>
        <p:spPr>
          <a:xfrm>
            <a:off x="7358063" y="785813"/>
            <a:ext cx="1357312" cy="898525"/>
          </a:xfrm>
          <a:prstGeom prst="wedgeRectCallout">
            <a:avLst>
              <a:gd name="adj1" fmla="val -83809"/>
              <a:gd name="adj2" fmla="val 44302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界面关闭按钮，返回主界面</a:t>
            </a:r>
            <a:endParaRPr lang="zh-CN" altLang="en-US" sz="1100" dirty="0"/>
          </a:p>
        </p:txBody>
      </p:sp>
      <p:sp>
        <p:nvSpPr>
          <p:cNvPr id="15" name="矩形标注 14"/>
          <p:cNvSpPr/>
          <p:nvPr/>
        </p:nvSpPr>
        <p:spPr>
          <a:xfrm>
            <a:off x="2081213" y="5653088"/>
            <a:ext cx="1357312" cy="898525"/>
          </a:xfrm>
          <a:prstGeom prst="wedgeRectCallout">
            <a:avLst>
              <a:gd name="adj1" fmla="val 63465"/>
              <a:gd name="adj2" fmla="val -31903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伙伴邀请按钮，灰色为不接招取状态</a:t>
            </a:r>
            <a:endParaRPr lang="zh-CN" altLang="en-US" sz="1100" dirty="0"/>
          </a:p>
        </p:txBody>
      </p:sp>
      <p:sp>
        <p:nvSpPr>
          <p:cNvPr id="16" name="矩形标注 15"/>
          <p:cNvSpPr/>
          <p:nvPr/>
        </p:nvSpPr>
        <p:spPr>
          <a:xfrm>
            <a:off x="5643563" y="571500"/>
            <a:ext cx="1214437" cy="571500"/>
          </a:xfrm>
          <a:prstGeom prst="wedgeRectCallout">
            <a:avLst>
              <a:gd name="adj1" fmla="val 30183"/>
              <a:gd name="adj2" fmla="val 129883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/>
              <a:t>帮助按钮，鼠标经过弹出</a:t>
            </a:r>
            <a:r>
              <a:rPr lang="en-US" altLang="zh-CN" sz="1100" dirty="0"/>
              <a:t>tips</a:t>
            </a:r>
            <a:r>
              <a:rPr lang="zh-CN" altLang="en-US" sz="1100" dirty="0"/>
              <a:t>界面</a:t>
            </a:r>
            <a:endParaRPr lang="zh-CN" altLang="en-US" sz="1100" dirty="0"/>
          </a:p>
        </p:txBody>
      </p:sp>
      <p:pic>
        <p:nvPicPr>
          <p:cNvPr id="2151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5" y="285750"/>
            <a:ext cx="37814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2017</TotalTime>
  <Words>3573</Words>
  <PresentationFormat>全屏显示(4:3)</PresentationFormat>
  <Paragraphs>229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演示文稿设计模板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Calibri</vt:lpstr>
      <vt:lpstr>宋体</vt:lpstr>
      <vt:lpstr>Arial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Windows 用户</cp:lastModifiedBy>
  <cp:revision>157</cp:revision>
  <dcterms:modified xsi:type="dcterms:W3CDTF">2012-07-22T07:13:13Z</dcterms:modified>
</cp:coreProperties>
</file>